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59" r:id="rId3"/>
    <p:sldId id="260" r:id="rId4"/>
    <p:sldId id="275" r:id="rId5"/>
    <p:sldId id="261" r:id="rId6"/>
    <p:sldId id="273" r:id="rId7"/>
    <p:sldId id="265" r:id="rId8"/>
    <p:sldId id="266" r:id="rId9"/>
    <p:sldId id="274" r:id="rId10"/>
    <p:sldId id="269" r:id="rId11"/>
    <p:sldId id="277" r:id="rId12"/>
    <p:sldId id="284" r:id="rId13"/>
    <p:sldId id="282" r:id="rId14"/>
    <p:sldId id="283" r:id="rId15"/>
    <p:sldId id="281" r:id="rId16"/>
    <p:sldId id="285" r:id="rId17"/>
    <p:sldId id="289" r:id="rId18"/>
    <p:sldId id="290" r:id="rId19"/>
    <p:sldId id="291" r:id="rId20"/>
    <p:sldId id="257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A2E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0" autoAdjust="0"/>
    <p:restoredTop sz="94683"/>
  </p:normalViewPr>
  <p:slideViewPr>
    <p:cSldViewPr snapToGrid="0">
      <p:cViewPr varScale="1">
        <p:scale>
          <a:sx n="54" d="100"/>
          <a:sy n="54" d="100"/>
        </p:scale>
        <p:origin x="22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D1BCA-5EAC-40AB-BC86-269B5FC80C1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7CB1C-7FA9-42BA-A946-7166899C9E19}">
      <dgm:prSet custT="1"/>
      <dgm:spPr/>
      <dgm:t>
        <a:bodyPr/>
        <a:lstStyle/>
        <a:p>
          <a:r>
            <a:rPr lang="en-US" sz="1600" dirty="0"/>
            <a:t>Viimastel aastakümnetel on plast asendanud tootmises looduslikke materjale, nagu paber, klaas ja puuvill, mille tulemuseks on meie keskkonna äärmuslik plastireostus.</a:t>
          </a:r>
        </a:p>
      </dgm:t>
    </dgm:pt>
    <dgm:pt modelId="{CC996108-72BF-4658-92D2-88B514D153FC}" type="parTrans" cxnId="{DA3827EA-5ADB-4424-B4F4-9BED1D073614}">
      <dgm:prSet/>
      <dgm:spPr/>
      <dgm:t>
        <a:bodyPr/>
        <a:lstStyle/>
        <a:p>
          <a:endParaRPr lang="en-US"/>
        </a:p>
      </dgm:t>
    </dgm:pt>
    <dgm:pt modelId="{834971A1-CB09-44F2-9BE8-03A6A3E5B9D7}" type="sibTrans" cxnId="{DA3827EA-5ADB-4424-B4F4-9BED1D073614}">
      <dgm:prSet/>
      <dgm:spPr/>
      <dgm:t>
        <a:bodyPr/>
        <a:lstStyle/>
        <a:p>
          <a:endParaRPr lang="en-US"/>
        </a:p>
      </dgm:t>
    </dgm:pt>
    <dgm:pt modelId="{27A4813A-02EB-4C1F-8E32-5E2BA7A91462}" type="pres">
      <dgm:prSet presAssocID="{52FD1BCA-5EAC-40AB-BC86-269B5FC80C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81A2B58-B554-43D0-B187-0E007CD917A1}" type="pres">
      <dgm:prSet presAssocID="{1127CB1C-7FA9-42BA-A946-7166899C9E19}" presName="hierRoot1" presStyleCnt="0"/>
      <dgm:spPr/>
    </dgm:pt>
    <dgm:pt modelId="{F47A16A5-3647-45D8-98ED-379ED1D95C03}" type="pres">
      <dgm:prSet presAssocID="{1127CB1C-7FA9-42BA-A946-7166899C9E19}" presName="composite" presStyleCnt="0"/>
      <dgm:spPr/>
    </dgm:pt>
    <dgm:pt modelId="{E92F5389-9086-4CD6-9CBF-244CC0C01348}" type="pres">
      <dgm:prSet presAssocID="{1127CB1C-7FA9-42BA-A946-7166899C9E19}" presName="background" presStyleLbl="node0" presStyleIdx="0" presStyleCnt="1"/>
      <dgm:spPr/>
    </dgm:pt>
    <dgm:pt modelId="{0EB48D04-05DA-4949-82CE-A785F7E33987}" type="pres">
      <dgm:prSet presAssocID="{1127CB1C-7FA9-42BA-A946-7166899C9E19}" presName="text" presStyleLbl="fgAcc0" presStyleIdx="0" presStyleCnt="1" custLinFactNeighborX="-30232" custLinFactNeighborY="-7735">
        <dgm:presLayoutVars>
          <dgm:chPref val="3"/>
        </dgm:presLayoutVars>
      </dgm:prSet>
      <dgm:spPr/>
    </dgm:pt>
    <dgm:pt modelId="{E98D9C87-982C-48B2-BB7B-1DB6EEFFA0F4}" type="pres">
      <dgm:prSet presAssocID="{1127CB1C-7FA9-42BA-A946-7166899C9E19}" presName="hierChild2" presStyleCnt="0"/>
      <dgm:spPr/>
    </dgm:pt>
  </dgm:ptLst>
  <dgm:cxnLst>
    <dgm:cxn modelId="{253D3755-19D1-4642-9294-90210ABE8C58}" type="presOf" srcId="{52FD1BCA-5EAC-40AB-BC86-269B5FC80C14}" destId="{27A4813A-02EB-4C1F-8E32-5E2BA7A91462}" srcOrd="0" destOrd="0" presId="urn:microsoft.com/office/officeart/2005/8/layout/hierarchy1"/>
    <dgm:cxn modelId="{C8D91ABC-F42D-4E8D-AD90-5898F8119181}" type="presOf" srcId="{1127CB1C-7FA9-42BA-A946-7166899C9E19}" destId="{0EB48D04-05DA-4949-82CE-A785F7E33987}" srcOrd="0" destOrd="0" presId="urn:microsoft.com/office/officeart/2005/8/layout/hierarchy1"/>
    <dgm:cxn modelId="{DA3827EA-5ADB-4424-B4F4-9BED1D073614}" srcId="{52FD1BCA-5EAC-40AB-BC86-269B5FC80C14}" destId="{1127CB1C-7FA9-42BA-A946-7166899C9E19}" srcOrd="0" destOrd="0" parTransId="{CC996108-72BF-4658-92D2-88B514D153FC}" sibTransId="{834971A1-CB09-44F2-9BE8-03A6A3E5B9D7}"/>
    <dgm:cxn modelId="{42BC5AC3-09AC-4BA3-99E7-A005F2D71DB4}" type="presParOf" srcId="{27A4813A-02EB-4C1F-8E32-5E2BA7A91462}" destId="{E81A2B58-B554-43D0-B187-0E007CD917A1}" srcOrd="0" destOrd="0" presId="urn:microsoft.com/office/officeart/2005/8/layout/hierarchy1"/>
    <dgm:cxn modelId="{8ADE04A2-4F0C-414C-B52E-E8F32ACAC19A}" type="presParOf" srcId="{E81A2B58-B554-43D0-B187-0E007CD917A1}" destId="{F47A16A5-3647-45D8-98ED-379ED1D95C03}" srcOrd="0" destOrd="0" presId="urn:microsoft.com/office/officeart/2005/8/layout/hierarchy1"/>
    <dgm:cxn modelId="{76EB77D0-37AC-4DDC-A29F-DE4A66F6399B}" type="presParOf" srcId="{F47A16A5-3647-45D8-98ED-379ED1D95C03}" destId="{E92F5389-9086-4CD6-9CBF-244CC0C01348}" srcOrd="0" destOrd="0" presId="urn:microsoft.com/office/officeart/2005/8/layout/hierarchy1"/>
    <dgm:cxn modelId="{AB01A7EB-C266-4F17-9CDE-C8F297C0F771}" type="presParOf" srcId="{F47A16A5-3647-45D8-98ED-379ED1D95C03}" destId="{0EB48D04-05DA-4949-82CE-A785F7E33987}" srcOrd="1" destOrd="0" presId="urn:microsoft.com/office/officeart/2005/8/layout/hierarchy1"/>
    <dgm:cxn modelId="{FD0EFCB8-72B7-4951-B536-99F1DA31780C}" type="presParOf" srcId="{E81A2B58-B554-43D0-B187-0E007CD917A1}" destId="{E98D9C87-982C-48B2-BB7B-1DB6EEFFA0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D1BCA-5EAC-40AB-BC86-269B5FC80C1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2B5FBF-C851-44ED-9171-553C48414BA6}">
      <dgm:prSet custT="1"/>
      <dgm:spPr/>
      <dgm:t>
        <a:bodyPr/>
        <a:lstStyle/>
        <a:p>
          <a:r>
            <a:rPr lang="en-US" sz="1600" dirty="0"/>
            <a:t>Iga elutsükli etapp (kaevandamine, tootmine, tarbimine ja kõrvaldamine) kujutab endast märkimisväärset ohtu inimeste tervisele, ja kui seda vaadelda koos, muutub pilt veelgi murettekitavamaks.</a:t>
          </a:r>
        </a:p>
      </dgm:t>
    </dgm:pt>
    <dgm:pt modelId="{FF1D42C4-DB59-4096-A0F5-9EBF44EE5516}" type="parTrans" cxnId="{AB194F9D-A5A1-43D0-A5EB-24EE904B6F5D}">
      <dgm:prSet/>
      <dgm:spPr/>
      <dgm:t>
        <a:bodyPr/>
        <a:lstStyle/>
        <a:p>
          <a:endParaRPr lang="en-US"/>
        </a:p>
      </dgm:t>
    </dgm:pt>
    <dgm:pt modelId="{77AA9397-018B-4162-9B34-AA6E030481E5}" type="sibTrans" cxnId="{AB194F9D-A5A1-43D0-A5EB-24EE904B6F5D}">
      <dgm:prSet/>
      <dgm:spPr/>
      <dgm:t>
        <a:bodyPr/>
        <a:lstStyle/>
        <a:p>
          <a:endParaRPr lang="en-US"/>
        </a:p>
      </dgm:t>
    </dgm:pt>
    <dgm:pt modelId="{27A4813A-02EB-4C1F-8E32-5E2BA7A91462}" type="pres">
      <dgm:prSet presAssocID="{52FD1BCA-5EAC-40AB-BC86-269B5FC80C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EA18D2-065C-4E53-B3F8-EB839432D3D5}" type="pres">
      <dgm:prSet presAssocID="{092B5FBF-C851-44ED-9171-553C48414BA6}" presName="hierRoot1" presStyleCnt="0"/>
      <dgm:spPr/>
    </dgm:pt>
    <dgm:pt modelId="{9B4D014E-1C6E-49A3-9EE7-75B84ED628C7}" type="pres">
      <dgm:prSet presAssocID="{092B5FBF-C851-44ED-9171-553C48414BA6}" presName="composite" presStyleCnt="0"/>
      <dgm:spPr/>
    </dgm:pt>
    <dgm:pt modelId="{38688209-ABFE-46E1-9CEE-0094E251ECD9}" type="pres">
      <dgm:prSet presAssocID="{092B5FBF-C851-44ED-9171-553C48414BA6}" presName="background" presStyleLbl="node0" presStyleIdx="0" presStyleCnt="1"/>
      <dgm:spPr/>
    </dgm:pt>
    <dgm:pt modelId="{CB2F733F-5BC8-4636-9766-D6E1281EF690}" type="pres">
      <dgm:prSet presAssocID="{092B5FBF-C851-44ED-9171-553C48414BA6}" presName="text" presStyleLbl="fgAcc0" presStyleIdx="0" presStyleCnt="1" custLinFactNeighborX="11094" custLinFactNeighborY="-396">
        <dgm:presLayoutVars>
          <dgm:chPref val="3"/>
        </dgm:presLayoutVars>
      </dgm:prSet>
      <dgm:spPr/>
    </dgm:pt>
    <dgm:pt modelId="{9D5716D6-D3F2-449A-B55C-ECFBE4B7F548}" type="pres">
      <dgm:prSet presAssocID="{092B5FBF-C851-44ED-9171-553C48414BA6}" presName="hierChild2" presStyleCnt="0"/>
      <dgm:spPr/>
    </dgm:pt>
  </dgm:ptLst>
  <dgm:cxnLst>
    <dgm:cxn modelId="{253D3755-19D1-4642-9294-90210ABE8C58}" type="presOf" srcId="{52FD1BCA-5EAC-40AB-BC86-269B5FC80C14}" destId="{27A4813A-02EB-4C1F-8E32-5E2BA7A91462}" srcOrd="0" destOrd="0" presId="urn:microsoft.com/office/officeart/2005/8/layout/hierarchy1"/>
    <dgm:cxn modelId="{AB194F9D-A5A1-43D0-A5EB-24EE904B6F5D}" srcId="{52FD1BCA-5EAC-40AB-BC86-269B5FC80C14}" destId="{092B5FBF-C851-44ED-9171-553C48414BA6}" srcOrd="0" destOrd="0" parTransId="{FF1D42C4-DB59-4096-A0F5-9EBF44EE5516}" sibTransId="{77AA9397-018B-4162-9B34-AA6E030481E5}"/>
    <dgm:cxn modelId="{5C5511D6-4FD1-4AA8-82BA-8B832C3D019E}" type="presOf" srcId="{092B5FBF-C851-44ED-9171-553C48414BA6}" destId="{CB2F733F-5BC8-4636-9766-D6E1281EF690}" srcOrd="0" destOrd="0" presId="urn:microsoft.com/office/officeart/2005/8/layout/hierarchy1"/>
    <dgm:cxn modelId="{297C5898-AD88-4CA9-A893-34992D39F63F}" type="presParOf" srcId="{27A4813A-02EB-4C1F-8E32-5E2BA7A91462}" destId="{05EA18D2-065C-4E53-B3F8-EB839432D3D5}" srcOrd="0" destOrd="0" presId="urn:microsoft.com/office/officeart/2005/8/layout/hierarchy1"/>
    <dgm:cxn modelId="{7C9607C3-48D4-4F1F-9AF3-D27274DCD518}" type="presParOf" srcId="{05EA18D2-065C-4E53-B3F8-EB839432D3D5}" destId="{9B4D014E-1C6E-49A3-9EE7-75B84ED628C7}" srcOrd="0" destOrd="0" presId="urn:microsoft.com/office/officeart/2005/8/layout/hierarchy1"/>
    <dgm:cxn modelId="{0E9FCA9C-FD1A-4911-B085-25BB700EACFB}" type="presParOf" srcId="{9B4D014E-1C6E-49A3-9EE7-75B84ED628C7}" destId="{38688209-ABFE-46E1-9CEE-0094E251ECD9}" srcOrd="0" destOrd="0" presId="urn:microsoft.com/office/officeart/2005/8/layout/hierarchy1"/>
    <dgm:cxn modelId="{E89D3AF6-266A-4474-84B6-DDD52F18A7EB}" type="presParOf" srcId="{9B4D014E-1C6E-49A3-9EE7-75B84ED628C7}" destId="{CB2F733F-5BC8-4636-9766-D6E1281EF690}" srcOrd="1" destOrd="0" presId="urn:microsoft.com/office/officeart/2005/8/layout/hierarchy1"/>
    <dgm:cxn modelId="{5567649E-768E-49ED-A755-7810FD7B685A}" type="presParOf" srcId="{05EA18D2-065C-4E53-B3F8-EB839432D3D5}" destId="{9D5716D6-D3F2-449A-B55C-ECFBE4B7F5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E16B6F-C7F5-406A-ACD2-4D52BB437D02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4B681AA-FC0A-403C-80B0-36D596867D55}">
      <dgm:prSet custT="1"/>
      <dgm:spPr/>
      <dgm:t>
        <a:bodyPr/>
        <a:lstStyle/>
        <a:p>
          <a:r>
            <a:rPr lang="el-GR" sz="14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Yee </a:t>
          </a:r>
          <a:r>
            <a: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et al. (</a:t>
          </a:r>
          <a:r>
            <a:rPr lang="el-G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2021) </a:t>
          </a:r>
          <a:r>
            <a: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sõnul on kolm peamist teed, mille kaudu plastid võivad mõjutada inimese tervist:</a:t>
          </a:r>
        </a:p>
      </dgm:t>
    </dgm:pt>
    <dgm:pt modelId="{3146A0AF-EEEC-46D5-B1BE-487D497EE9DF}" type="parTrans" cxnId="{9C629F59-AA75-49D6-8CB0-F0855445F255}">
      <dgm:prSet/>
      <dgm:spPr/>
      <dgm:t>
        <a:bodyPr/>
        <a:lstStyle/>
        <a:p>
          <a:endParaRPr lang="en-US"/>
        </a:p>
      </dgm:t>
    </dgm:pt>
    <dgm:pt modelId="{11018B57-FD16-43A6-A37B-7FF6FF9BB810}" type="sibTrans" cxnId="{9C629F59-AA75-49D6-8CB0-F0855445F255}">
      <dgm:prSet/>
      <dgm:spPr/>
      <dgm:t>
        <a:bodyPr/>
        <a:lstStyle/>
        <a:p>
          <a:endParaRPr lang="en-US"/>
        </a:p>
      </dgm:t>
    </dgm:pt>
    <dgm:pt modelId="{E8012EAE-EBF6-419C-8C2C-0F6610A37007}">
      <dgm:prSet custT="1"/>
      <dgm:spPr/>
      <dgm:t>
        <a:bodyPr/>
        <a:lstStyle/>
        <a:p>
          <a:r>
            <a: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Esiteks, me neelame, hingame sisse ja tarbime mikroplasti iga päev, mis võib kahjustada meie tervist, kui see satub meie organismi. </a:t>
          </a:r>
        </a:p>
      </dgm:t>
    </dgm:pt>
    <dgm:pt modelId="{15987747-D2A2-40AE-94E8-864F86CCC4C7}" type="parTrans" cxnId="{E6FCD66F-EC8D-45F4-8E69-3C36A59BDDB3}">
      <dgm:prSet/>
      <dgm:spPr/>
      <dgm:t>
        <a:bodyPr/>
        <a:lstStyle/>
        <a:p>
          <a:endParaRPr lang="en-US"/>
        </a:p>
      </dgm:t>
    </dgm:pt>
    <dgm:pt modelId="{1A855D4F-916D-44AB-867E-DE699D634AAC}" type="sibTrans" cxnId="{E6FCD66F-EC8D-45F4-8E69-3C36A59BDDB3}">
      <dgm:prSet/>
      <dgm:spPr/>
      <dgm:t>
        <a:bodyPr/>
        <a:lstStyle/>
        <a:p>
          <a:endParaRPr lang="en-US"/>
        </a:p>
      </dgm:t>
    </dgm:pt>
    <dgm:pt modelId="{58FB28FD-9E73-42F0-A737-497B005E5171}">
      <dgm:prSet custT="1"/>
      <dgm:spPr/>
      <dgm:t>
        <a:bodyPr/>
        <a:lstStyle/>
        <a:p>
          <a:r>
            <a: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Teiseks sisaldavad plasttooted keemilisi lisandeid, mis on seotud tõsiste terviseprobleemidega, nagu hormoonidega seotud vähk, viljatus ja neuroloogilised arenguhäired, nagu ADHD ja autism. </a:t>
          </a:r>
        </a:p>
      </dgm:t>
    </dgm:pt>
    <dgm:pt modelId="{9160FB75-16C2-42CD-8440-89596DDBDA04}" type="parTrans" cxnId="{DC6A51B9-0C06-4489-80FD-704823CDAAFD}">
      <dgm:prSet/>
      <dgm:spPr/>
      <dgm:t>
        <a:bodyPr/>
        <a:lstStyle/>
        <a:p>
          <a:endParaRPr lang="en-US"/>
        </a:p>
      </dgm:t>
    </dgm:pt>
    <dgm:pt modelId="{3B2050CF-1321-4977-A7F2-E6461755B882}" type="sibTrans" cxnId="{DC6A51B9-0C06-4489-80FD-704823CDAAFD}">
      <dgm:prSet/>
      <dgm:spPr/>
      <dgm:t>
        <a:bodyPr/>
        <a:lstStyle/>
        <a:p>
          <a:endParaRPr lang="en-US"/>
        </a:p>
      </dgm:t>
    </dgm:pt>
    <dgm:pt modelId="{8BBE2573-FF13-4A0D-9C9F-A0348D03D1D6}">
      <dgm:prSet custT="1"/>
      <dgm:spPr/>
      <dgm:t>
        <a:bodyPr/>
        <a:lstStyle/>
        <a:p>
          <a:r>
            <a: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Lõpuks meelitavad keskkonda sattunud plastid ja mikroplastid ligi kahjulikke mikroorganisme, nagu bakterid ja patogeenid, mis võivad suurendada nakkusohtu, kui need satuvad meie organismi.</a:t>
          </a:r>
        </a:p>
      </dgm:t>
    </dgm:pt>
    <dgm:pt modelId="{454A3DCD-6013-4E33-8C6A-2BB0C84E4F35}" type="parTrans" cxnId="{E3AC8D30-C76E-4225-9312-8468BF605C63}">
      <dgm:prSet/>
      <dgm:spPr/>
      <dgm:t>
        <a:bodyPr/>
        <a:lstStyle/>
        <a:p>
          <a:endParaRPr lang="en-US"/>
        </a:p>
      </dgm:t>
    </dgm:pt>
    <dgm:pt modelId="{DAC2B536-3EEF-463E-95F2-D2E8B12A17E3}" type="sibTrans" cxnId="{E3AC8D30-C76E-4225-9312-8468BF605C63}">
      <dgm:prSet/>
      <dgm:spPr/>
      <dgm:t>
        <a:bodyPr/>
        <a:lstStyle/>
        <a:p>
          <a:endParaRPr lang="en-US"/>
        </a:p>
      </dgm:t>
    </dgm:pt>
    <dgm:pt modelId="{C4BF641A-D532-4542-81ED-DEC3CAA16233}">
      <dgm:prSet/>
      <dgm:spPr/>
      <dgm:t>
        <a:bodyPr/>
        <a:lstStyle/>
        <a:p>
          <a:endParaRPr lang="en-US" sz="1200" dirty="0"/>
        </a:p>
      </dgm:t>
    </dgm:pt>
    <dgm:pt modelId="{3947E7FB-6E43-4830-8AB6-7B53309F8921}" type="parTrans" cxnId="{9CBEDDE0-7ECB-4517-9529-C9EBE9EFA2F9}">
      <dgm:prSet/>
      <dgm:spPr/>
      <dgm:t>
        <a:bodyPr/>
        <a:lstStyle/>
        <a:p>
          <a:endParaRPr lang="el-GR"/>
        </a:p>
      </dgm:t>
    </dgm:pt>
    <dgm:pt modelId="{27EF96BE-9CFE-42BC-8C36-4FD177D8F42C}" type="sibTrans" cxnId="{9CBEDDE0-7ECB-4517-9529-C9EBE9EFA2F9}">
      <dgm:prSet/>
      <dgm:spPr/>
      <dgm:t>
        <a:bodyPr/>
        <a:lstStyle/>
        <a:p>
          <a:endParaRPr lang="el-GR"/>
        </a:p>
      </dgm:t>
    </dgm:pt>
    <dgm:pt modelId="{65EB0438-BF71-4E88-A425-3278528E32EE}">
      <dgm:prSet custT="1"/>
      <dgm:spPr/>
      <dgm:t>
        <a:bodyPr/>
        <a:lstStyle/>
        <a:p>
          <a:endParaRPr lang="en-US" sz="14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62A64B1-E374-469D-B75E-BCAA3B4619E6}" type="parTrans" cxnId="{3E4D8A81-235B-452B-9E45-90392F2D7ADA}">
      <dgm:prSet/>
      <dgm:spPr/>
      <dgm:t>
        <a:bodyPr/>
        <a:lstStyle/>
        <a:p>
          <a:endParaRPr lang="el-GR"/>
        </a:p>
      </dgm:t>
    </dgm:pt>
    <dgm:pt modelId="{2E9A6527-BF83-4B53-B14B-4E37317D0284}" type="sibTrans" cxnId="{3E4D8A81-235B-452B-9E45-90392F2D7ADA}">
      <dgm:prSet/>
      <dgm:spPr/>
      <dgm:t>
        <a:bodyPr/>
        <a:lstStyle/>
        <a:p>
          <a:endParaRPr lang="el-GR"/>
        </a:p>
      </dgm:t>
    </dgm:pt>
    <dgm:pt modelId="{DC3084BC-F433-4C0E-A209-6BF4847D59AA}">
      <dgm:prSet custT="1"/>
      <dgm:spPr/>
      <dgm:t>
        <a:bodyPr/>
        <a:lstStyle/>
        <a:p>
          <a:endParaRPr lang="en-US" sz="14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66578A1-6855-4008-8559-EB00826B4762}" type="parTrans" cxnId="{ECC1AD7F-1DD9-4DDB-86F4-5829566E53DB}">
      <dgm:prSet/>
      <dgm:spPr/>
      <dgm:t>
        <a:bodyPr/>
        <a:lstStyle/>
        <a:p>
          <a:endParaRPr lang="el-GR"/>
        </a:p>
      </dgm:t>
    </dgm:pt>
    <dgm:pt modelId="{CF288D94-F378-4673-AA7B-E494D5440430}" type="sibTrans" cxnId="{ECC1AD7F-1DD9-4DDB-86F4-5829566E53DB}">
      <dgm:prSet/>
      <dgm:spPr/>
      <dgm:t>
        <a:bodyPr/>
        <a:lstStyle/>
        <a:p>
          <a:endParaRPr lang="el-GR"/>
        </a:p>
      </dgm:t>
    </dgm:pt>
    <dgm:pt modelId="{9B76AF20-1D4B-40C5-9FE7-9591BA287494}" type="pres">
      <dgm:prSet presAssocID="{BDE16B6F-C7F5-406A-ACD2-4D52BB437D02}" presName="linear" presStyleCnt="0">
        <dgm:presLayoutVars>
          <dgm:animLvl val="lvl"/>
          <dgm:resizeHandles val="exact"/>
        </dgm:presLayoutVars>
      </dgm:prSet>
      <dgm:spPr/>
    </dgm:pt>
    <dgm:pt modelId="{ABF687CE-F8D4-48B5-B9B3-AAA231D2D0E3}" type="pres">
      <dgm:prSet presAssocID="{F4B681AA-FC0A-403C-80B0-36D596867D5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B017B0D-03A8-4DF2-8A10-3B59B6907226}" type="pres">
      <dgm:prSet presAssocID="{F4B681AA-FC0A-403C-80B0-36D596867D5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3AC8D30-C76E-4225-9312-8468BF605C63}" srcId="{F4B681AA-FC0A-403C-80B0-36D596867D55}" destId="{8BBE2573-FF13-4A0D-9C9F-A0348D03D1D6}" srcOrd="5" destOrd="0" parTransId="{454A3DCD-6013-4E33-8C6A-2BB0C84E4F35}" sibTransId="{DAC2B536-3EEF-463E-95F2-D2E8B12A17E3}"/>
    <dgm:cxn modelId="{168DE43A-BCCB-49F0-9CF8-B9D97659AEF1}" type="presOf" srcId="{58FB28FD-9E73-42F0-A737-497B005E5171}" destId="{8B017B0D-03A8-4DF2-8A10-3B59B6907226}" srcOrd="0" destOrd="3" presId="urn:microsoft.com/office/officeart/2005/8/layout/vList2"/>
    <dgm:cxn modelId="{9C629F59-AA75-49D6-8CB0-F0855445F255}" srcId="{BDE16B6F-C7F5-406A-ACD2-4D52BB437D02}" destId="{F4B681AA-FC0A-403C-80B0-36D596867D55}" srcOrd="0" destOrd="0" parTransId="{3146A0AF-EEEC-46D5-B1BE-487D497EE9DF}" sibTransId="{11018B57-FD16-43A6-A37B-7FF6FF9BB810}"/>
    <dgm:cxn modelId="{E6FCD66F-EC8D-45F4-8E69-3C36A59BDDB3}" srcId="{F4B681AA-FC0A-403C-80B0-36D596867D55}" destId="{E8012EAE-EBF6-419C-8C2C-0F6610A37007}" srcOrd="1" destOrd="0" parTransId="{15987747-D2A2-40AE-94E8-864F86CCC4C7}" sibTransId="{1A855D4F-916D-44AB-867E-DE699D634AAC}"/>
    <dgm:cxn modelId="{447A9175-3688-4B1C-AA6E-50973B81ADE1}" type="presOf" srcId="{BDE16B6F-C7F5-406A-ACD2-4D52BB437D02}" destId="{9B76AF20-1D4B-40C5-9FE7-9591BA287494}" srcOrd="0" destOrd="0" presId="urn:microsoft.com/office/officeart/2005/8/layout/vList2"/>
    <dgm:cxn modelId="{ECC1AD7F-1DD9-4DDB-86F4-5829566E53DB}" srcId="{F4B681AA-FC0A-403C-80B0-36D596867D55}" destId="{DC3084BC-F433-4C0E-A209-6BF4847D59AA}" srcOrd="4" destOrd="0" parTransId="{A66578A1-6855-4008-8559-EB00826B4762}" sibTransId="{CF288D94-F378-4673-AA7B-E494D5440430}"/>
    <dgm:cxn modelId="{3E4D8A81-235B-452B-9E45-90392F2D7ADA}" srcId="{F4B681AA-FC0A-403C-80B0-36D596867D55}" destId="{65EB0438-BF71-4E88-A425-3278528E32EE}" srcOrd="2" destOrd="0" parTransId="{762A64B1-E374-469D-B75E-BCAA3B4619E6}" sibTransId="{2E9A6527-BF83-4B53-B14B-4E37317D0284}"/>
    <dgm:cxn modelId="{B377DC8D-514D-4ADF-B240-353D564A9E33}" type="presOf" srcId="{DC3084BC-F433-4C0E-A209-6BF4847D59AA}" destId="{8B017B0D-03A8-4DF2-8A10-3B59B6907226}" srcOrd="0" destOrd="4" presId="urn:microsoft.com/office/officeart/2005/8/layout/vList2"/>
    <dgm:cxn modelId="{42B11AA4-4304-4489-A678-B0F86297F3CC}" type="presOf" srcId="{C4BF641A-D532-4542-81ED-DEC3CAA16233}" destId="{8B017B0D-03A8-4DF2-8A10-3B59B6907226}" srcOrd="0" destOrd="0" presId="urn:microsoft.com/office/officeart/2005/8/layout/vList2"/>
    <dgm:cxn modelId="{DC6A51B9-0C06-4489-80FD-704823CDAAFD}" srcId="{F4B681AA-FC0A-403C-80B0-36D596867D55}" destId="{58FB28FD-9E73-42F0-A737-497B005E5171}" srcOrd="3" destOrd="0" parTransId="{9160FB75-16C2-42CD-8440-89596DDBDA04}" sibTransId="{3B2050CF-1321-4977-A7F2-E6461755B882}"/>
    <dgm:cxn modelId="{09093ECA-B045-4B8D-AF2E-3C53608D670A}" type="presOf" srcId="{65EB0438-BF71-4E88-A425-3278528E32EE}" destId="{8B017B0D-03A8-4DF2-8A10-3B59B6907226}" srcOrd="0" destOrd="2" presId="urn:microsoft.com/office/officeart/2005/8/layout/vList2"/>
    <dgm:cxn modelId="{9CBEDDE0-7ECB-4517-9529-C9EBE9EFA2F9}" srcId="{F4B681AA-FC0A-403C-80B0-36D596867D55}" destId="{C4BF641A-D532-4542-81ED-DEC3CAA16233}" srcOrd="0" destOrd="0" parTransId="{3947E7FB-6E43-4830-8AB6-7B53309F8921}" sibTransId="{27EF96BE-9CFE-42BC-8C36-4FD177D8F42C}"/>
    <dgm:cxn modelId="{6C706BE2-22A6-4FA7-8570-9CC4CC103504}" type="presOf" srcId="{8BBE2573-FF13-4A0D-9C9F-A0348D03D1D6}" destId="{8B017B0D-03A8-4DF2-8A10-3B59B6907226}" srcOrd="0" destOrd="5" presId="urn:microsoft.com/office/officeart/2005/8/layout/vList2"/>
    <dgm:cxn modelId="{85516DE6-726D-45B8-81DD-A2C95558699E}" type="presOf" srcId="{F4B681AA-FC0A-403C-80B0-36D596867D55}" destId="{ABF687CE-F8D4-48B5-B9B3-AAA231D2D0E3}" srcOrd="0" destOrd="0" presId="urn:microsoft.com/office/officeart/2005/8/layout/vList2"/>
    <dgm:cxn modelId="{7F3423F8-012B-457E-AAFF-4AA6941B76C7}" type="presOf" srcId="{E8012EAE-EBF6-419C-8C2C-0F6610A37007}" destId="{8B017B0D-03A8-4DF2-8A10-3B59B6907226}" srcOrd="0" destOrd="1" presId="urn:microsoft.com/office/officeart/2005/8/layout/vList2"/>
    <dgm:cxn modelId="{8367E0C8-1F7F-47FA-BDF9-B6CE87E1F1C7}" type="presParOf" srcId="{9B76AF20-1D4B-40C5-9FE7-9591BA287494}" destId="{ABF687CE-F8D4-48B5-B9B3-AAA231D2D0E3}" srcOrd="0" destOrd="0" presId="urn:microsoft.com/office/officeart/2005/8/layout/vList2"/>
    <dgm:cxn modelId="{EBB68FE2-2C1F-4BAD-808A-F89984EE96C3}" type="presParOf" srcId="{9B76AF20-1D4B-40C5-9FE7-9591BA287494}" destId="{8B017B0D-03A8-4DF2-8A10-3B59B690722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3330E7-E53C-4C4E-99BC-47DBB24BA78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B0683F-C045-4294-9280-25490E5F1091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mikroplasti leiti Austraalia ranniku lähedal </a:t>
          </a:r>
          <a:r>
            <a: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asuvatest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sinirannakarpidest </a:t>
          </a:r>
          <a:r>
            <a: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Klein 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et al. (</a:t>
          </a:r>
          <a:r>
            <a: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2022) 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mis toob esile mikroplasti reostuse võimaliku ohu Lõuna-Austraalia ainulaadsele mereökosüsteemile ja kohalikule inimtoidule.</a:t>
          </a:r>
        </a:p>
      </dgm:t>
    </dgm:pt>
    <dgm:pt modelId="{C7B28459-E84F-47B2-B87D-4B1872D15D62}" type="parTrans" cxnId="{E9C0DAB2-6866-474B-979F-1EEBCB0D0CFE}">
      <dgm:prSet/>
      <dgm:spPr/>
      <dgm:t>
        <a:bodyPr/>
        <a:lstStyle/>
        <a:p>
          <a:endParaRPr lang="en-US"/>
        </a:p>
      </dgm:t>
    </dgm:pt>
    <dgm:pt modelId="{AE797478-448B-422A-8720-C067FEDF0C33}" type="sibTrans" cxnId="{E9C0DAB2-6866-474B-979F-1EEBCB0D0CFE}">
      <dgm:prSet/>
      <dgm:spPr/>
      <dgm:t>
        <a:bodyPr/>
        <a:lstStyle/>
        <a:p>
          <a:endParaRPr lang="en-US"/>
        </a:p>
      </dgm:t>
    </dgm:pt>
    <dgm:pt modelId="{F631388E-4611-4123-9A60-F6444FFFA637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Cardiffi ülikooli hiljutises uuringus leiti samuti, et reoveesette kasutamine väetisena põllumaal võib viia põllumajandusmaasse mikroplasti, mis võib seejärel valguse tõttu sattuda veekogudesse.</a:t>
          </a:r>
        </a:p>
      </dgm:t>
    </dgm:pt>
    <dgm:pt modelId="{8658D0FA-BF0C-4173-B5C3-937D73E24524}" type="parTrans" cxnId="{B7CA4E4B-C888-4A4F-849B-718BD029CE88}">
      <dgm:prSet/>
      <dgm:spPr/>
      <dgm:t>
        <a:bodyPr/>
        <a:lstStyle/>
        <a:p>
          <a:endParaRPr lang="en-US"/>
        </a:p>
      </dgm:t>
    </dgm:pt>
    <dgm:pt modelId="{47C1757D-3444-4BF0-AAA5-872423EA13C8}" type="sibTrans" cxnId="{B7CA4E4B-C888-4A4F-849B-718BD029CE88}">
      <dgm:prSet/>
      <dgm:spPr/>
      <dgm:t>
        <a:bodyPr/>
        <a:lstStyle/>
        <a:p>
          <a:endParaRPr lang="en-US"/>
        </a:p>
      </dgm:t>
    </dgm:pt>
    <dgm:pt modelId="{D2F7B997-E3BC-4F02-97EA-210324672522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mikroplastikut on avastatud mitmesugustes toiduainetes, näiteks tees, suhkrus, mees ja isegi soolas, mis tekitab muret nende mõju pärast inimeste tervisele. </a:t>
          </a:r>
        </a:p>
      </dgm:t>
    </dgm:pt>
    <dgm:pt modelId="{AD04D614-779D-4B79-85A5-055415FA467F}" type="parTrans" cxnId="{B0CBF58C-80C9-4A73-99B4-6D61C2E9CEC7}">
      <dgm:prSet/>
      <dgm:spPr/>
      <dgm:t>
        <a:bodyPr/>
        <a:lstStyle/>
        <a:p>
          <a:endParaRPr lang="en-US"/>
        </a:p>
      </dgm:t>
    </dgm:pt>
    <dgm:pt modelId="{7EF8F9B2-70EA-4C4F-B139-50DFD24E6E88}" type="sibTrans" cxnId="{B0CBF58C-80C9-4A73-99B4-6D61C2E9CEC7}">
      <dgm:prSet/>
      <dgm:spPr/>
      <dgm:t>
        <a:bodyPr/>
        <a:lstStyle/>
        <a:p>
          <a:endParaRPr lang="en-US"/>
        </a:p>
      </dgm:t>
    </dgm:pt>
    <dgm:pt modelId="{412828F2-9045-4713-A863-3D76234DAFBC}" type="pres">
      <dgm:prSet presAssocID="{6C3330E7-E53C-4C4E-99BC-47DBB24BA785}" presName="Name0" presStyleCnt="0">
        <dgm:presLayoutVars>
          <dgm:dir/>
          <dgm:resizeHandles val="exact"/>
        </dgm:presLayoutVars>
      </dgm:prSet>
      <dgm:spPr/>
    </dgm:pt>
    <dgm:pt modelId="{3D1B7A91-19F7-4622-8267-A8CF2BB93BA1}" type="pres">
      <dgm:prSet presAssocID="{02B0683F-C045-4294-9280-25490E5F1091}" presName="composite" presStyleCnt="0"/>
      <dgm:spPr/>
    </dgm:pt>
    <dgm:pt modelId="{04F68263-D8FD-4FA0-9201-C3CF78456889}" type="pres">
      <dgm:prSet presAssocID="{02B0683F-C045-4294-9280-25490E5F1091}" presName="imagSh" presStyleLbl="bgImgPlace1" presStyleIdx="0" presStyleCnt="3" custLinFactNeighborX="347" custLinFactNeighborY="-2106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9F8A876B-86B1-4EB7-BFFD-438960870C25}" type="pres">
      <dgm:prSet presAssocID="{02B0683F-C045-4294-9280-25490E5F1091}" presName="txNode" presStyleLbl="node1" presStyleIdx="0" presStyleCnt="3">
        <dgm:presLayoutVars>
          <dgm:bulletEnabled val="1"/>
        </dgm:presLayoutVars>
      </dgm:prSet>
      <dgm:spPr/>
    </dgm:pt>
    <dgm:pt modelId="{FA1F3EA9-0DA4-42A9-AA7A-16FA8CDBF11E}" type="pres">
      <dgm:prSet presAssocID="{AE797478-448B-422A-8720-C067FEDF0C33}" presName="sibTrans" presStyleLbl="sibTrans2D1" presStyleIdx="0" presStyleCnt="2"/>
      <dgm:spPr/>
    </dgm:pt>
    <dgm:pt modelId="{A4FEED1D-12EF-47C7-ABF9-1FAAE0C9CF7B}" type="pres">
      <dgm:prSet presAssocID="{AE797478-448B-422A-8720-C067FEDF0C33}" presName="connTx" presStyleLbl="sibTrans2D1" presStyleIdx="0" presStyleCnt="2"/>
      <dgm:spPr/>
    </dgm:pt>
    <dgm:pt modelId="{10464B91-E691-4340-807F-8FC22B278A26}" type="pres">
      <dgm:prSet presAssocID="{F631388E-4611-4123-9A60-F6444FFFA637}" presName="composite" presStyleCnt="0"/>
      <dgm:spPr/>
    </dgm:pt>
    <dgm:pt modelId="{9D446C15-B8D7-4689-9034-83FBFB948487}" type="pres">
      <dgm:prSet presAssocID="{F631388E-4611-4123-9A60-F6444FFFA637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62591383-510B-4E12-A9E8-E201F3846097}" type="pres">
      <dgm:prSet presAssocID="{F631388E-4611-4123-9A60-F6444FFFA637}" presName="txNode" presStyleLbl="node1" presStyleIdx="1" presStyleCnt="3">
        <dgm:presLayoutVars>
          <dgm:bulletEnabled val="1"/>
        </dgm:presLayoutVars>
      </dgm:prSet>
      <dgm:spPr/>
    </dgm:pt>
    <dgm:pt modelId="{7695DE55-877C-402F-9D86-A4662633D0A7}" type="pres">
      <dgm:prSet presAssocID="{47C1757D-3444-4BF0-AAA5-872423EA13C8}" presName="sibTrans" presStyleLbl="sibTrans2D1" presStyleIdx="1" presStyleCnt="2"/>
      <dgm:spPr/>
    </dgm:pt>
    <dgm:pt modelId="{B87505C7-C314-4935-80FC-E7BF09CD9507}" type="pres">
      <dgm:prSet presAssocID="{47C1757D-3444-4BF0-AAA5-872423EA13C8}" presName="connTx" presStyleLbl="sibTrans2D1" presStyleIdx="1" presStyleCnt="2"/>
      <dgm:spPr/>
    </dgm:pt>
    <dgm:pt modelId="{694749F2-ABE9-41FD-9C9C-648932FEF558}" type="pres">
      <dgm:prSet presAssocID="{D2F7B997-E3BC-4F02-97EA-210324672522}" presName="composite" presStyleCnt="0"/>
      <dgm:spPr/>
    </dgm:pt>
    <dgm:pt modelId="{C384282B-0E16-4055-95B7-A97AFC7ED53F}" type="pres">
      <dgm:prSet presAssocID="{D2F7B997-E3BC-4F02-97EA-210324672522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5455946-7383-401C-958B-7C042B1DE304}" type="pres">
      <dgm:prSet presAssocID="{D2F7B997-E3BC-4F02-97EA-210324672522}" presName="txNode" presStyleLbl="node1" presStyleIdx="2" presStyleCnt="3">
        <dgm:presLayoutVars>
          <dgm:bulletEnabled val="1"/>
        </dgm:presLayoutVars>
      </dgm:prSet>
      <dgm:spPr/>
    </dgm:pt>
  </dgm:ptLst>
  <dgm:cxnLst>
    <dgm:cxn modelId="{FF545137-C351-4704-AD66-DD5DE8C7BBCE}" type="presOf" srcId="{F631388E-4611-4123-9A60-F6444FFFA637}" destId="{62591383-510B-4E12-A9E8-E201F3846097}" srcOrd="0" destOrd="0" presId="urn:microsoft.com/office/officeart/2005/8/layout/hProcess10"/>
    <dgm:cxn modelId="{A307EE3E-9BE1-4705-927E-F6C3FE374E8D}" type="presOf" srcId="{AE797478-448B-422A-8720-C067FEDF0C33}" destId="{FA1F3EA9-0DA4-42A9-AA7A-16FA8CDBF11E}" srcOrd="0" destOrd="0" presId="urn:microsoft.com/office/officeart/2005/8/layout/hProcess10"/>
    <dgm:cxn modelId="{B7CA4E4B-C888-4A4F-849B-718BD029CE88}" srcId="{6C3330E7-E53C-4C4E-99BC-47DBB24BA785}" destId="{F631388E-4611-4123-9A60-F6444FFFA637}" srcOrd="1" destOrd="0" parTransId="{8658D0FA-BF0C-4173-B5C3-937D73E24524}" sibTransId="{47C1757D-3444-4BF0-AAA5-872423EA13C8}"/>
    <dgm:cxn modelId="{A381FB59-6314-4EAD-A6CD-AD7E068BAF43}" type="presOf" srcId="{6C3330E7-E53C-4C4E-99BC-47DBB24BA785}" destId="{412828F2-9045-4713-A863-3D76234DAFBC}" srcOrd="0" destOrd="0" presId="urn:microsoft.com/office/officeart/2005/8/layout/hProcess10"/>
    <dgm:cxn modelId="{9C11A36A-8AC2-4EED-A112-BBA885844219}" type="presOf" srcId="{47C1757D-3444-4BF0-AAA5-872423EA13C8}" destId="{7695DE55-877C-402F-9D86-A4662633D0A7}" srcOrd="0" destOrd="0" presId="urn:microsoft.com/office/officeart/2005/8/layout/hProcess10"/>
    <dgm:cxn modelId="{B0CBF58C-80C9-4A73-99B4-6D61C2E9CEC7}" srcId="{6C3330E7-E53C-4C4E-99BC-47DBB24BA785}" destId="{D2F7B997-E3BC-4F02-97EA-210324672522}" srcOrd="2" destOrd="0" parTransId="{AD04D614-779D-4B79-85A5-055415FA467F}" sibTransId="{7EF8F9B2-70EA-4C4F-B139-50DFD24E6E88}"/>
    <dgm:cxn modelId="{9A626893-1D33-43E5-9780-040B1D77E1EC}" type="presOf" srcId="{AE797478-448B-422A-8720-C067FEDF0C33}" destId="{A4FEED1D-12EF-47C7-ABF9-1FAAE0C9CF7B}" srcOrd="1" destOrd="0" presId="urn:microsoft.com/office/officeart/2005/8/layout/hProcess10"/>
    <dgm:cxn modelId="{ADC369A8-AFFD-446D-90AE-55947159E8BF}" type="presOf" srcId="{47C1757D-3444-4BF0-AAA5-872423EA13C8}" destId="{B87505C7-C314-4935-80FC-E7BF09CD9507}" srcOrd="1" destOrd="0" presId="urn:microsoft.com/office/officeart/2005/8/layout/hProcess10"/>
    <dgm:cxn modelId="{E9C0DAB2-6866-474B-979F-1EEBCB0D0CFE}" srcId="{6C3330E7-E53C-4C4E-99BC-47DBB24BA785}" destId="{02B0683F-C045-4294-9280-25490E5F1091}" srcOrd="0" destOrd="0" parTransId="{C7B28459-E84F-47B2-B87D-4B1872D15D62}" sibTransId="{AE797478-448B-422A-8720-C067FEDF0C33}"/>
    <dgm:cxn modelId="{F7EC32E8-84C3-4782-B293-5FACA680F274}" type="presOf" srcId="{D2F7B997-E3BC-4F02-97EA-210324672522}" destId="{15455946-7383-401C-958B-7C042B1DE304}" srcOrd="0" destOrd="0" presId="urn:microsoft.com/office/officeart/2005/8/layout/hProcess10"/>
    <dgm:cxn modelId="{7C20B8F3-91A6-4A45-9E73-0FCCB548A100}" type="presOf" srcId="{02B0683F-C045-4294-9280-25490E5F1091}" destId="{9F8A876B-86B1-4EB7-BFFD-438960870C25}" srcOrd="0" destOrd="0" presId="urn:microsoft.com/office/officeart/2005/8/layout/hProcess10"/>
    <dgm:cxn modelId="{8FB87179-234E-406B-8968-111CBBE33522}" type="presParOf" srcId="{412828F2-9045-4713-A863-3D76234DAFBC}" destId="{3D1B7A91-19F7-4622-8267-A8CF2BB93BA1}" srcOrd="0" destOrd="0" presId="urn:microsoft.com/office/officeart/2005/8/layout/hProcess10"/>
    <dgm:cxn modelId="{662AFDBD-FD1F-45C8-87BB-335A28F6789B}" type="presParOf" srcId="{3D1B7A91-19F7-4622-8267-A8CF2BB93BA1}" destId="{04F68263-D8FD-4FA0-9201-C3CF78456889}" srcOrd="0" destOrd="0" presId="urn:microsoft.com/office/officeart/2005/8/layout/hProcess10"/>
    <dgm:cxn modelId="{3ACF3801-38C0-438D-A78F-64D7A6CF1CF6}" type="presParOf" srcId="{3D1B7A91-19F7-4622-8267-A8CF2BB93BA1}" destId="{9F8A876B-86B1-4EB7-BFFD-438960870C25}" srcOrd="1" destOrd="0" presId="urn:microsoft.com/office/officeart/2005/8/layout/hProcess10"/>
    <dgm:cxn modelId="{1DA0882E-2AB7-49CD-AAF8-6E0AAE8C2E45}" type="presParOf" srcId="{412828F2-9045-4713-A863-3D76234DAFBC}" destId="{FA1F3EA9-0DA4-42A9-AA7A-16FA8CDBF11E}" srcOrd="1" destOrd="0" presId="urn:microsoft.com/office/officeart/2005/8/layout/hProcess10"/>
    <dgm:cxn modelId="{55AE2F5B-C63E-4325-AFC0-A64E5F2B6B11}" type="presParOf" srcId="{FA1F3EA9-0DA4-42A9-AA7A-16FA8CDBF11E}" destId="{A4FEED1D-12EF-47C7-ABF9-1FAAE0C9CF7B}" srcOrd="0" destOrd="0" presId="urn:microsoft.com/office/officeart/2005/8/layout/hProcess10"/>
    <dgm:cxn modelId="{EAF91E93-006F-4E4C-BCE2-C3ECDB30255E}" type="presParOf" srcId="{412828F2-9045-4713-A863-3D76234DAFBC}" destId="{10464B91-E691-4340-807F-8FC22B278A26}" srcOrd="2" destOrd="0" presId="urn:microsoft.com/office/officeart/2005/8/layout/hProcess10"/>
    <dgm:cxn modelId="{58A30252-5933-4683-A33F-D434EAD4EC53}" type="presParOf" srcId="{10464B91-E691-4340-807F-8FC22B278A26}" destId="{9D446C15-B8D7-4689-9034-83FBFB948487}" srcOrd="0" destOrd="0" presId="urn:microsoft.com/office/officeart/2005/8/layout/hProcess10"/>
    <dgm:cxn modelId="{2429EE17-200C-476F-BBA1-D7689A0F7DF4}" type="presParOf" srcId="{10464B91-E691-4340-807F-8FC22B278A26}" destId="{62591383-510B-4E12-A9E8-E201F3846097}" srcOrd="1" destOrd="0" presId="urn:microsoft.com/office/officeart/2005/8/layout/hProcess10"/>
    <dgm:cxn modelId="{5DF96274-81E5-46F4-A538-A25EEB019A3F}" type="presParOf" srcId="{412828F2-9045-4713-A863-3D76234DAFBC}" destId="{7695DE55-877C-402F-9D86-A4662633D0A7}" srcOrd="3" destOrd="0" presId="urn:microsoft.com/office/officeart/2005/8/layout/hProcess10"/>
    <dgm:cxn modelId="{B4A0B72E-284D-4BEF-85EF-611BAF1FB7D5}" type="presParOf" srcId="{7695DE55-877C-402F-9D86-A4662633D0A7}" destId="{B87505C7-C314-4935-80FC-E7BF09CD9507}" srcOrd="0" destOrd="0" presId="urn:microsoft.com/office/officeart/2005/8/layout/hProcess10"/>
    <dgm:cxn modelId="{69CAD17F-8BD9-4DEC-B994-6AE95FF9A405}" type="presParOf" srcId="{412828F2-9045-4713-A863-3D76234DAFBC}" destId="{694749F2-ABE9-41FD-9C9C-648932FEF558}" srcOrd="4" destOrd="0" presId="urn:microsoft.com/office/officeart/2005/8/layout/hProcess10"/>
    <dgm:cxn modelId="{5B53C3C0-C09D-4858-B084-8FC67F3ADD97}" type="presParOf" srcId="{694749F2-ABE9-41FD-9C9C-648932FEF558}" destId="{C384282B-0E16-4055-95B7-A97AFC7ED53F}" srcOrd="0" destOrd="0" presId="urn:microsoft.com/office/officeart/2005/8/layout/hProcess10"/>
    <dgm:cxn modelId="{FD613808-2752-49DD-AF3B-A51809BF4A8B}" type="presParOf" srcId="{694749F2-ABE9-41FD-9C9C-648932FEF558}" destId="{15455946-7383-401C-958B-7C042B1DE304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5C8C85-11F2-4573-BFF5-282AAE71D4BF}" type="doc">
      <dgm:prSet loTypeId="urn:microsoft.com/office/officeart/2005/8/layout/funnel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93E90638-A17A-45F3-8233-C5B775D7D939}">
      <dgm:prSet phldrT="[Κείμενο]" custT="1"/>
      <dgm:spPr/>
      <dgm:t>
        <a:bodyPr/>
        <a:lstStyle/>
        <a:p>
          <a:r>
            <a:rPr lang="en-U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Mööblile ja elektroonikale lisatakse sageli tulekindluse suurendamiseks leegikindlaid aineid.</a:t>
          </a:r>
          <a:endParaRPr lang="el-GR" sz="1200" dirty="0"/>
        </a:p>
      </dgm:t>
    </dgm:pt>
    <dgm:pt modelId="{CB67167F-5DB9-4317-A5A1-4459EF59D6C1}" type="parTrans" cxnId="{CCEFF780-2FD4-4069-B815-9AE022706A14}">
      <dgm:prSet/>
      <dgm:spPr/>
      <dgm:t>
        <a:bodyPr/>
        <a:lstStyle/>
        <a:p>
          <a:endParaRPr lang="el-GR"/>
        </a:p>
      </dgm:t>
    </dgm:pt>
    <dgm:pt modelId="{0CB36F37-8058-49C5-AB89-03082D258404}" type="sibTrans" cxnId="{CCEFF780-2FD4-4069-B815-9AE022706A14}">
      <dgm:prSet/>
      <dgm:spPr/>
      <dgm:t>
        <a:bodyPr/>
        <a:lstStyle/>
        <a:p>
          <a:endParaRPr lang="el-GR"/>
        </a:p>
      </dgm:t>
    </dgm:pt>
    <dgm:pt modelId="{59E8EB4B-7660-4840-9849-FB803FC6C8E8}">
      <dgm:prSet phldrT="[Κείμενο]" custT="1"/>
      <dgm:spPr/>
      <dgm:t>
        <a:bodyPr/>
        <a:lstStyle/>
        <a:p>
          <a:r>
            <a:rPr lang="en-U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plastifikaatorid, nagu ftalaadid, on lisatud, et muuta saadud toode paindlikumaks.</a:t>
          </a:r>
          <a:endParaRPr lang="el-GR" sz="1200" dirty="0"/>
        </a:p>
      </dgm:t>
    </dgm:pt>
    <dgm:pt modelId="{99DC222E-EDCD-42A5-BB2F-DCCBD87550AD}" type="parTrans" cxnId="{13985BAE-415D-4F56-B751-12239D6638DD}">
      <dgm:prSet/>
      <dgm:spPr/>
      <dgm:t>
        <a:bodyPr/>
        <a:lstStyle/>
        <a:p>
          <a:endParaRPr lang="el-GR"/>
        </a:p>
      </dgm:t>
    </dgm:pt>
    <dgm:pt modelId="{8F916A89-C36A-43F0-8479-5EDC4FFD6278}" type="sibTrans" cxnId="{13985BAE-415D-4F56-B751-12239D6638DD}">
      <dgm:prSet/>
      <dgm:spPr/>
      <dgm:t>
        <a:bodyPr/>
        <a:lstStyle/>
        <a:p>
          <a:endParaRPr lang="el-GR"/>
        </a:p>
      </dgm:t>
    </dgm:pt>
    <dgm:pt modelId="{DC8DF639-7500-4B62-A455-D260F8B3F5FB}">
      <dgm:prSet phldrT="[Κείμενο]" custT="1"/>
      <dgm:spPr/>
      <dgm:t>
        <a:bodyPr/>
        <a:lstStyle/>
        <a:p>
          <a:r>
            <a:rPr lang="en-U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kasutatakse vähemalt 4000 kemikaali, millest 63 on klassifitseeritud ohtlikuks inimese tervisele.</a:t>
          </a:r>
          <a:endParaRPr lang="el-GR" sz="1200" dirty="0"/>
        </a:p>
      </dgm:t>
    </dgm:pt>
    <dgm:pt modelId="{9B4A4D25-ACF6-4001-8D0A-14CB149DF508}" type="parTrans" cxnId="{3FBB5CA3-4414-47BB-BE13-AF3F9D978A14}">
      <dgm:prSet/>
      <dgm:spPr/>
      <dgm:t>
        <a:bodyPr/>
        <a:lstStyle/>
        <a:p>
          <a:endParaRPr lang="el-GR"/>
        </a:p>
      </dgm:t>
    </dgm:pt>
    <dgm:pt modelId="{0D390E69-0FB7-4660-9864-9732AC771141}" type="sibTrans" cxnId="{3FBB5CA3-4414-47BB-BE13-AF3F9D978A14}">
      <dgm:prSet/>
      <dgm:spPr/>
      <dgm:t>
        <a:bodyPr/>
        <a:lstStyle/>
        <a:p>
          <a:endParaRPr lang="el-GR"/>
        </a:p>
      </dgm:t>
    </dgm:pt>
    <dgm:pt modelId="{7E49BBFA-8EA4-4697-98FB-498BA9F9B7C1}">
      <dgm:prSet phldrT="[Κείμενο]"/>
      <dgm:spPr/>
      <dgm:t>
        <a:bodyPr/>
        <a:lstStyle/>
        <a:p>
          <a:r>
            <a:rPr lang="en-US" dirty="0"/>
            <a:t> </a:t>
          </a:r>
          <a:endParaRPr lang="el-GR" dirty="0"/>
        </a:p>
      </dgm:t>
    </dgm:pt>
    <dgm:pt modelId="{6D632AE6-9C87-409A-BF0F-D91FCF0D25BF}" type="sibTrans" cxnId="{FB3BDCC0-B90C-4991-9F9A-D20B61B68A93}">
      <dgm:prSet/>
      <dgm:spPr/>
      <dgm:t>
        <a:bodyPr/>
        <a:lstStyle/>
        <a:p>
          <a:endParaRPr lang="el-GR"/>
        </a:p>
      </dgm:t>
    </dgm:pt>
    <dgm:pt modelId="{A7CBBEDA-D429-4E75-A5F4-17266AFEA2B2}" type="parTrans" cxnId="{FB3BDCC0-B90C-4991-9F9A-D20B61B68A93}">
      <dgm:prSet/>
      <dgm:spPr/>
      <dgm:t>
        <a:bodyPr/>
        <a:lstStyle/>
        <a:p>
          <a:endParaRPr lang="el-GR"/>
        </a:p>
      </dgm:t>
    </dgm:pt>
    <dgm:pt modelId="{6F54DD25-EC12-4343-869D-F95235C36AF9}" type="pres">
      <dgm:prSet presAssocID="{675C8C85-11F2-4573-BFF5-282AAE71D4BF}" presName="Name0" presStyleCnt="0">
        <dgm:presLayoutVars>
          <dgm:chMax val="4"/>
          <dgm:resizeHandles val="exact"/>
        </dgm:presLayoutVars>
      </dgm:prSet>
      <dgm:spPr/>
    </dgm:pt>
    <dgm:pt modelId="{95E67963-53C2-46DE-B43A-1BFEA7E0EDEB}" type="pres">
      <dgm:prSet presAssocID="{675C8C85-11F2-4573-BFF5-282AAE71D4BF}" presName="ellipse" presStyleLbl="trBgShp" presStyleIdx="0" presStyleCnt="1" custScaleX="116136" custLinFactNeighborX="-1646" custLinFactNeighborY="-1175"/>
      <dgm:spPr/>
    </dgm:pt>
    <dgm:pt modelId="{E45ADCF4-CC7B-498E-99B0-D2D699A52B1B}" type="pres">
      <dgm:prSet presAssocID="{675C8C85-11F2-4573-BFF5-282AAE71D4BF}" presName="arrow1" presStyleLbl="fgShp" presStyleIdx="0" presStyleCnt="1" custAng="10800000" custFlipVert="1" custFlipHor="1" custScaleX="40453" custScaleY="93515" custLinFactY="37919" custLinFactNeighborX="-1481" custLinFactNeighborY="100000"/>
      <dgm:spPr/>
    </dgm:pt>
    <dgm:pt modelId="{8499DE82-E517-40EC-A258-B9F1817A9A33}" type="pres">
      <dgm:prSet presAssocID="{675C8C85-11F2-4573-BFF5-282AAE71D4BF}" presName="rectangle" presStyleLbl="revTx" presStyleIdx="0" presStyleCnt="1">
        <dgm:presLayoutVars>
          <dgm:bulletEnabled val="1"/>
        </dgm:presLayoutVars>
      </dgm:prSet>
      <dgm:spPr/>
    </dgm:pt>
    <dgm:pt modelId="{D7AE11B9-ED1B-4F6F-94E6-5C676EB6350B}" type="pres">
      <dgm:prSet presAssocID="{59E8EB4B-7660-4840-9849-FB803FC6C8E8}" presName="item1" presStyleLbl="node1" presStyleIdx="0" presStyleCnt="3" custScaleX="119794" custScaleY="123084" custLinFactNeighborX="-5641" custLinFactNeighborY="32548">
        <dgm:presLayoutVars>
          <dgm:bulletEnabled val="1"/>
        </dgm:presLayoutVars>
      </dgm:prSet>
      <dgm:spPr/>
    </dgm:pt>
    <dgm:pt modelId="{374741B0-25DB-47FA-B220-2DEF7C10DBBA}" type="pres">
      <dgm:prSet presAssocID="{DC8DF639-7500-4B62-A455-D260F8B3F5FB}" presName="item2" presStyleLbl="node1" presStyleIdx="1" presStyleCnt="3" custScaleX="119794" custScaleY="123084" custLinFactNeighborX="-11588" custLinFactNeighborY="-27883">
        <dgm:presLayoutVars>
          <dgm:bulletEnabled val="1"/>
        </dgm:presLayoutVars>
      </dgm:prSet>
      <dgm:spPr/>
    </dgm:pt>
    <dgm:pt modelId="{A836B470-DC52-4A33-9A58-9CB6B3B94DCB}" type="pres">
      <dgm:prSet presAssocID="{7E49BBFA-8EA4-4697-98FB-498BA9F9B7C1}" presName="item3" presStyleLbl="node1" presStyleIdx="2" presStyleCnt="3" custScaleX="119794" custScaleY="123084" custLinFactNeighborX="35303" custLinFactNeighborY="-6290">
        <dgm:presLayoutVars>
          <dgm:bulletEnabled val="1"/>
        </dgm:presLayoutVars>
      </dgm:prSet>
      <dgm:spPr/>
    </dgm:pt>
    <dgm:pt modelId="{32065033-4AE0-4B11-A5C8-8032BC6731C5}" type="pres">
      <dgm:prSet presAssocID="{675C8C85-11F2-4573-BFF5-282AAE71D4BF}" presName="funnel" presStyleLbl="trAlignAcc1" presStyleIdx="0" presStyleCnt="1" custFlipVert="0" custScaleX="142857" custScaleY="136632" custLinFactNeighborX="-11706" custLinFactNeighborY="10225"/>
      <dgm:spPr/>
    </dgm:pt>
  </dgm:ptLst>
  <dgm:cxnLst>
    <dgm:cxn modelId="{9721AE05-FF05-4AA3-B971-5756F555097F}" type="presOf" srcId="{93E90638-A17A-45F3-8233-C5B775D7D939}" destId="{A836B470-DC52-4A33-9A58-9CB6B3B94DCB}" srcOrd="0" destOrd="0" presId="urn:microsoft.com/office/officeart/2005/8/layout/funnel1"/>
    <dgm:cxn modelId="{EDA70746-B1F0-4C94-8915-ED3E1D0AD0F7}" type="presOf" srcId="{675C8C85-11F2-4573-BFF5-282AAE71D4BF}" destId="{6F54DD25-EC12-4343-869D-F95235C36AF9}" srcOrd="0" destOrd="0" presId="urn:microsoft.com/office/officeart/2005/8/layout/funnel1"/>
    <dgm:cxn modelId="{23B0586D-042E-420B-9EB9-E7D83F7694B7}" type="presOf" srcId="{59E8EB4B-7660-4840-9849-FB803FC6C8E8}" destId="{374741B0-25DB-47FA-B220-2DEF7C10DBBA}" srcOrd="0" destOrd="0" presId="urn:microsoft.com/office/officeart/2005/8/layout/funnel1"/>
    <dgm:cxn modelId="{CCEFF780-2FD4-4069-B815-9AE022706A14}" srcId="{675C8C85-11F2-4573-BFF5-282AAE71D4BF}" destId="{93E90638-A17A-45F3-8233-C5B775D7D939}" srcOrd="0" destOrd="0" parTransId="{CB67167F-5DB9-4317-A5A1-4459EF59D6C1}" sibTransId="{0CB36F37-8058-49C5-AB89-03082D258404}"/>
    <dgm:cxn modelId="{3FBB5CA3-4414-47BB-BE13-AF3F9D978A14}" srcId="{675C8C85-11F2-4573-BFF5-282AAE71D4BF}" destId="{DC8DF639-7500-4B62-A455-D260F8B3F5FB}" srcOrd="2" destOrd="0" parTransId="{9B4A4D25-ACF6-4001-8D0A-14CB149DF508}" sibTransId="{0D390E69-0FB7-4660-9864-9732AC771141}"/>
    <dgm:cxn modelId="{23AA79AB-8EF4-4FFB-86B5-53E7F7D71A11}" type="presOf" srcId="{DC8DF639-7500-4B62-A455-D260F8B3F5FB}" destId="{D7AE11B9-ED1B-4F6F-94E6-5C676EB6350B}" srcOrd="0" destOrd="0" presId="urn:microsoft.com/office/officeart/2005/8/layout/funnel1"/>
    <dgm:cxn modelId="{13985BAE-415D-4F56-B751-12239D6638DD}" srcId="{675C8C85-11F2-4573-BFF5-282AAE71D4BF}" destId="{59E8EB4B-7660-4840-9849-FB803FC6C8E8}" srcOrd="1" destOrd="0" parTransId="{99DC222E-EDCD-42A5-BB2F-DCCBD87550AD}" sibTransId="{8F916A89-C36A-43F0-8479-5EDC4FFD6278}"/>
    <dgm:cxn modelId="{59F9FDBE-7D8E-4E48-9EA6-A1706210571F}" type="presOf" srcId="{7E49BBFA-8EA4-4697-98FB-498BA9F9B7C1}" destId="{8499DE82-E517-40EC-A258-B9F1817A9A33}" srcOrd="0" destOrd="0" presId="urn:microsoft.com/office/officeart/2005/8/layout/funnel1"/>
    <dgm:cxn modelId="{FB3BDCC0-B90C-4991-9F9A-D20B61B68A93}" srcId="{675C8C85-11F2-4573-BFF5-282AAE71D4BF}" destId="{7E49BBFA-8EA4-4697-98FB-498BA9F9B7C1}" srcOrd="3" destOrd="0" parTransId="{A7CBBEDA-D429-4E75-A5F4-17266AFEA2B2}" sibTransId="{6D632AE6-9C87-409A-BF0F-D91FCF0D25BF}"/>
    <dgm:cxn modelId="{05359715-1123-48AC-ADB3-BF082242F73F}" type="presParOf" srcId="{6F54DD25-EC12-4343-869D-F95235C36AF9}" destId="{95E67963-53C2-46DE-B43A-1BFEA7E0EDEB}" srcOrd="0" destOrd="0" presId="urn:microsoft.com/office/officeart/2005/8/layout/funnel1"/>
    <dgm:cxn modelId="{36A4AEC5-57CB-4A40-9D2F-E7C7C22EAF91}" type="presParOf" srcId="{6F54DD25-EC12-4343-869D-F95235C36AF9}" destId="{E45ADCF4-CC7B-498E-99B0-D2D699A52B1B}" srcOrd="1" destOrd="0" presId="urn:microsoft.com/office/officeart/2005/8/layout/funnel1"/>
    <dgm:cxn modelId="{A437992D-F88E-4273-AA47-854C95B9905F}" type="presParOf" srcId="{6F54DD25-EC12-4343-869D-F95235C36AF9}" destId="{8499DE82-E517-40EC-A258-B9F1817A9A33}" srcOrd="2" destOrd="0" presId="urn:microsoft.com/office/officeart/2005/8/layout/funnel1"/>
    <dgm:cxn modelId="{519BE24B-04D1-48AE-94FF-3C55DCFE729E}" type="presParOf" srcId="{6F54DD25-EC12-4343-869D-F95235C36AF9}" destId="{D7AE11B9-ED1B-4F6F-94E6-5C676EB6350B}" srcOrd="3" destOrd="0" presId="urn:microsoft.com/office/officeart/2005/8/layout/funnel1"/>
    <dgm:cxn modelId="{E3BF16B5-D595-429D-B86D-125EC0E2369E}" type="presParOf" srcId="{6F54DD25-EC12-4343-869D-F95235C36AF9}" destId="{374741B0-25DB-47FA-B220-2DEF7C10DBBA}" srcOrd="4" destOrd="0" presId="urn:microsoft.com/office/officeart/2005/8/layout/funnel1"/>
    <dgm:cxn modelId="{B6C70CBB-7911-46E2-B82E-E99D06FFDBDB}" type="presParOf" srcId="{6F54DD25-EC12-4343-869D-F95235C36AF9}" destId="{A836B470-DC52-4A33-9A58-9CB6B3B94DCB}" srcOrd="5" destOrd="0" presId="urn:microsoft.com/office/officeart/2005/8/layout/funnel1"/>
    <dgm:cxn modelId="{66CFC0F9-FE8C-448B-BB00-E0F43CA1906A}" type="presParOf" srcId="{6F54DD25-EC12-4343-869D-F95235C36AF9}" destId="{32065033-4AE0-4B11-A5C8-8032BC6731C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F5E581-704A-4257-B7D1-9B4A8C0B35E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1B2A657-930C-4883-8D76-9D469B133F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b="1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Tegevuseks </a:t>
          </a:r>
          <a:r>
            <a:rPr lang="el-GR" sz="1800" b="1" cap="none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vajalikud </a:t>
          </a:r>
          <a:r>
            <a:rPr lang="el-GR" sz="1800" b="1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materjalid </a:t>
          </a:r>
          <a:endParaRPr lang="en-US" sz="18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561AA66-7C30-461B-B3BE-F8B5706FB698}" type="parTrans" cxnId="{5C94E1C5-9351-4A73-A285-83430B3AB69F}">
      <dgm:prSet/>
      <dgm:spPr/>
      <dgm:t>
        <a:bodyPr/>
        <a:lstStyle/>
        <a:p>
          <a:endParaRPr lang="en-US"/>
        </a:p>
      </dgm:t>
    </dgm:pt>
    <dgm:pt modelId="{F2995897-8937-4D6C-A08F-4F06C7DF08E2}" type="sibTrans" cxnId="{5C94E1C5-9351-4A73-A285-83430B3AB6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6B878CC-A1D9-4CB1-A7D2-DCE53B37B0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Personaalarvutid</a:t>
          </a:r>
        </a:p>
        <a:p>
          <a:pPr>
            <a:lnSpc>
              <a:spcPct val="100000"/>
            </a:lnSpc>
          </a:pPr>
          <a:r>
            <a:rPr lang="en-US" sz="1800" dirty="0"/>
            <a:t>Tabletid</a:t>
          </a:r>
        </a:p>
        <a:p>
          <a:pPr>
            <a:lnSpc>
              <a:spcPct val="100000"/>
            </a:lnSpc>
          </a:pPr>
          <a:r>
            <a:rPr lang="en-US" sz="1800" dirty="0"/>
            <a:t>Nutitelefonid</a:t>
          </a:r>
        </a:p>
        <a:p>
          <a:pPr>
            <a:lnSpc>
              <a:spcPct val="100000"/>
            </a:lnSpc>
          </a:pPr>
          <a:r>
            <a:rPr lang="en-US" sz="1800" dirty="0"/>
            <a:t>Asjakohane raamat</a:t>
          </a:r>
        </a:p>
        <a:p>
          <a:pPr>
            <a:lnSpc>
              <a:spcPct val="100000"/>
            </a:lnSpc>
          </a:pPr>
          <a:r>
            <a:rPr lang="en-US" sz="1800" dirty="0"/>
            <a:t>Ajakirjad</a:t>
          </a:r>
        </a:p>
        <a:p>
          <a:pPr>
            <a:lnSpc>
              <a:spcPct val="100000"/>
            </a:lnSpc>
          </a:pPr>
          <a:r>
            <a:rPr lang="en-US" sz="1800" dirty="0"/>
            <a:t>Voldikud</a:t>
          </a:r>
          <a:endParaRPr lang="en-US" sz="18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C91AB5-F2B6-4DEE-94CB-3CE06348B1CC}" type="parTrans" cxnId="{4C05F33B-677B-4526-AF8A-4612893F11BE}">
      <dgm:prSet/>
      <dgm:spPr/>
      <dgm:t>
        <a:bodyPr/>
        <a:lstStyle/>
        <a:p>
          <a:endParaRPr lang="en-US"/>
        </a:p>
      </dgm:t>
    </dgm:pt>
    <dgm:pt modelId="{58A6F6A6-BD9D-42BA-8DC6-E95353E64C83}" type="sibTrans" cxnId="{4C05F33B-677B-4526-AF8A-4612893F11BE}">
      <dgm:prSet/>
      <dgm:spPr/>
      <dgm:t>
        <a:bodyPr/>
        <a:lstStyle/>
        <a:p>
          <a:endParaRPr lang="en-US"/>
        </a:p>
      </dgm:t>
    </dgm:pt>
    <dgm:pt modelId="{99C294A4-B686-4E42-8C87-79433072CA1A}" type="pres">
      <dgm:prSet presAssocID="{AFF5E581-704A-4257-B7D1-9B4A8C0B35E2}" presName="root" presStyleCnt="0">
        <dgm:presLayoutVars>
          <dgm:dir/>
          <dgm:resizeHandles val="exact"/>
        </dgm:presLayoutVars>
      </dgm:prSet>
      <dgm:spPr/>
    </dgm:pt>
    <dgm:pt modelId="{60DCC71B-E757-4DE2-BD00-A162D53731D3}" type="pres">
      <dgm:prSet presAssocID="{AFF5E581-704A-4257-B7D1-9B4A8C0B35E2}" presName="container" presStyleCnt="0">
        <dgm:presLayoutVars>
          <dgm:dir/>
          <dgm:resizeHandles val="exact"/>
        </dgm:presLayoutVars>
      </dgm:prSet>
      <dgm:spPr/>
    </dgm:pt>
    <dgm:pt modelId="{2464D756-A3B5-40B5-AB9D-E97CFB6C37EF}" type="pres">
      <dgm:prSet presAssocID="{31B2A657-930C-4883-8D76-9D469B133F35}" presName="compNode" presStyleCnt="0"/>
      <dgm:spPr/>
    </dgm:pt>
    <dgm:pt modelId="{C554F8DC-F9D8-4B1F-94F9-38CE0E239B86}" type="pres">
      <dgm:prSet presAssocID="{31B2A657-930C-4883-8D76-9D469B133F35}" presName="iconBgRect" presStyleLbl="bgShp" presStyleIdx="0" presStyleCnt="2" custLinFactY="-100000" custLinFactNeighborX="-47433" custLinFactNeighborY="-154497"/>
      <dgm:spPr/>
    </dgm:pt>
    <dgm:pt modelId="{DCF610D6-5809-4222-B6C1-348952F97313}" type="pres">
      <dgm:prSet presAssocID="{31B2A657-930C-4883-8D76-9D469B133F35}" presName="iconRect" presStyleLbl="node1" presStyleIdx="0" presStyleCnt="2" custLinFactY="-200000" custLinFactNeighborX="-81781" custLinFactNeighborY="-2411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ημάδι ελέγχου"/>
        </a:ext>
      </dgm:extLst>
    </dgm:pt>
    <dgm:pt modelId="{FDE4B85E-A534-4495-AC9C-1C1213D6D03A}" type="pres">
      <dgm:prSet presAssocID="{31B2A657-930C-4883-8D76-9D469B133F35}" presName="spaceRect" presStyleCnt="0"/>
      <dgm:spPr/>
    </dgm:pt>
    <dgm:pt modelId="{ADD0123C-A965-40B3-9B70-F7DF127E78C6}" type="pres">
      <dgm:prSet presAssocID="{31B2A657-930C-4883-8D76-9D469B133F35}" presName="textRect" presStyleLbl="revTx" presStyleIdx="0" presStyleCnt="2" custScaleX="367238" custScaleY="235783" custLinFactX="28170" custLinFactY="-100000" custLinFactNeighborX="100000" custLinFactNeighborY="-156470">
        <dgm:presLayoutVars>
          <dgm:chMax val="1"/>
          <dgm:chPref val="1"/>
        </dgm:presLayoutVars>
      </dgm:prSet>
      <dgm:spPr/>
    </dgm:pt>
    <dgm:pt modelId="{016647AB-7D3C-4C16-9AA2-13585FDDB376}" type="pres">
      <dgm:prSet presAssocID="{F2995897-8937-4D6C-A08F-4F06C7DF08E2}" presName="sibTrans" presStyleLbl="sibTrans2D1" presStyleIdx="0" presStyleCnt="0"/>
      <dgm:spPr/>
    </dgm:pt>
    <dgm:pt modelId="{6AE8D861-6AB4-41C6-A421-08EBFF483763}" type="pres">
      <dgm:prSet presAssocID="{C6B878CC-A1D9-4CB1-A7D2-DCE53B37B04C}" presName="compNode" presStyleCnt="0"/>
      <dgm:spPr/>
    </dgm:pt>
    <dgm:pt modelId="{32D843BD-75C3-45BF-B983-FBCA7063C1A6}" type="pres">
      <dgm:prSet presAssocID="{C6B878CC-A1D9-4CB1-A7D2-DCE53B37B04C}" presName="iconBgRect" presStyleLbl="bgShp" presStyleIdx="1" presStyleCnt="2" custLinFactX="-368287" custLinFactY="38564" custLinFactNeighborX="-400000" custLinFactNeighborY="100000"/>
      <dgm:spPr/>
    </dgm:pt>
    <dgm:pt modelId="{90499279-C68D-4A8E-938A-60DC6CA432A0}" type="pres">
      <dgm:prSet presAssocID="{C6B878CC-A1D9-4CB1-A7D2-DCE53B37B04C}" presName="iconRect" presStyleLbl="node1" presStyleIdx="1" presStyleCnt="2" custLinFactX="-624633" custLinFactY="100000" custLinFactNeighborX="-700000" custLinFactNeighborY="13890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Φορητός υπολογιστής"/>
        </a:ext>
      </dgm:extLst>
    </dgm:pt>
    <dgm:pt modelId="{A75BB72A-0273-4BDF-A9E3-205F75106A51}" type="pres">
      <dgm:prSet presAssocID="{C6B878CC-A1D9-4CB1-A7D2-DCE53B37B04C}" presName="spaceRect" presStyleCnt="0"/>
      <dgm:spPr/>
    </dgm:pt>
    <dgm:pt modelId="{F8A6EF0E-6D28-43CD-92F6-8A01E7A3B3FD}" type="pres">
      <dgm:prSet presAssocID="{C6B878CC-A1D9-4CB1-A7D2-DCE53B37B04C}" presName="textRect" presStyleLbl="revTx" presStyleIdx="1" presStyleCnt="2" custScaleX="210584" custScaleY="216075" custLinFactX="-100000" custLinFactY="59403" custLinFactNeighborX="-150171" custLinFactNeighborY="100000">
        <dgm:presLayoutVars>
          <dgm:chMax val="1"/>
          <dgm:chPref val="1"/>
        </dgm:presLayoutVars>
      </dgm:prSet>
      <dgm:spPr/>
    </dgm:pt>
  </dgm:ptLst>
  <dgm:cxnLst>
    <dgm:cxn modelId="{84612B21-9C52-4D13-9C99-66F2AFC811A6}" type="presOf" srcId="{31B2A657-930C-4883-8D76-9D469B133F35}" destId="{ADD0123C-A965-40B3-9B70-F7DF127E78C6}" srcOrd="0" destOrd="0" presId="urn:microsoft.com/office/officeart/2018/2/layout/IconCircleList"/>
    <dgm:cxn modelId="{5C91152C-F18B-4DC1-A859-8000B1143C80}" type="presOf" srcId="{C6B878CC-A1D9-4CB1-A7D2-DCE53B37B04C}" destId="{F8A6EF0E-6D28-43CD-92F6-8A01E7A3B3FD}" srcOrd="0" destOrd="0" presId="urn:microsoft.com/office/officeart/2018/2/layout/IconCircleList"/>
    <dgm:cxn modelId="{4C05F33B-677B-4526-AF8A-4612893F11BE}" srcId="{AFF5E581-704A-4257-B7D1-9B4A8C0B35E2}" destId="{C6B878CC-A1D9-4CB1-A7D2-DCE53B37B04C}" srcOrd="1" destOrd="0" parTransId="{9EC91AB5-F2B6-4DEE-94CB-3CE06348B1CC}" sibTransId="{58A6F6A6-BD9D-42BA-8DC6-E95353E64C83}"/>
    <dgm:cxn modelId="{3D587FA3-E469-496D-AD79-55EA18B51170}" type="presOf" srcId="{AFF5E581-704A-4257-B7D1-9B4A8C0B35E2}" destId="{99C294A4-B686-4E42-8C87-79433072CA1A}" srcOrd="0" destOrd="0" presId="urn:microsoft.com/office/officeart/2018/2/layout/IconCircleList"/>
    <dgm:cxn modelId="{5C94E1C5-9351-4A73-A285-83430B3AB69F}" srcId="{AFF5E581-704A-4257-B7D1-9B4A8C0B35E2}" destId="{31B2A657-930C-4883-8D76-9D469B133F35}" srcOrd="0" destOrd="0" parTransId="{7561AA66-7C30-461B-B3BE-F8B5706FB698}" sibTransId="{F2995897-8937-4D6C-A08F-4F06C7DF08E2}"/>
    <dgm:cxn modelId="{C8E5AED7-7956-4608-947A-6A9C53F442D3}" type="presOf" srcId="{F2995897-8937-4D6C-A08F-4F06C7DF08E2}" destId="{016647AB-7D3C-4C16-9AA2-13585FDDB376}" srcOrd="0" destOrd="0" presId="urn:microsoft.com/office/officeart/2018/2/layout/IconCircleList"/>
    <dgm:cxn modelId="{2DA36D6E-E05A-4768-A860-EF87A936F973}" type="presParOf" srcId="{99C294A4-B686-4E42-8C87-79433072CA1A}" destId="{60DCC71B-E757-4DE2-BD00-A162D53731D3}" srcOrd="0" destOrd="0" presId="urn:microsoft.com/office/officeart/2018/2/layout/IconCircleList"/>
    <dgm:cxn modelId="{C45444BA-EE52-4874-AA50-A56836D22F09}" type="presParOf" srcId="{60DCC71B-E757-4DE2-BD00-A162D53731D3}" destId="{2464D756-A3B5-40B5-AB9D-E97CFB6C37EF}" srcOrd="0" destOrd="0" presId="urn:microsoft.com/office/officeart/2018/2/layout/IconCircleList"/>
    <dgm:cxn modelId="{12EB225B-DDB4-4911-9252-69D38AFC32B9}" type="presParOf" srcId="{2464D756-A3B5-40B5-AB9D-E97CFB6C37EF}" destId="{C554F8DC-F9D8-4B1F-94F9-38CE0E239B86}" srcOrd="0" destOrd="0" presId="urn:microsoft.com/office/officeart/2018/2/layout/IconCircleList"/>
    <dgm:cxn modelId="{9D3E4C95-CB07-43CE-AE38-BC0F03684EFB}" type="presParOf" srcId="{2464D756-A3B5-40B5-AB9D-E97CFB6C37EF}" destId="{DCF610D6-5809-4222-B6C1-348952F97313}" srcOrd="1" destOrd="0" presId="urn:microsoft.com/office/officeart/2018/2/layout/IconCircleList"/>
    <dgm:cxn modelId="{8D6A3662-4383-4C76-9B37-129FE61D8D14}" type="presParOf" srcId="{2464D756-A3B5-40B5-AB9D-E97CFB6C37EF}" destId="{FDE4B85E-A534-4495-AC9C-1C1213D6D03A}" srcOrd="2" destOrd="0" presId="urn:microsoft.com/office/officeart/2018/2/layout/IconCircleList"/>
    <dgm:cxn modelId="{507CFD19-B5C7-4A91-A35D-4262F0D459D2}" type="presParOf" srcId="{2464D756-A3B5-40B5-AB9D-E97CFB6C37EF}" destId="{ADD0123C-A965-40B3-9B70-F7DF127E78C6}" srcOrd="3" destOrd="0" presId="urn:microsoft.com/office/officeart/2018/2/layout/IconCircleList"/>
    <dgm:cxn modelId="{F2CF2B4E-2786-41EC-95E5-28B03C449E74}" type="presParOf" srcId="{60DCC71B-E757-4DE2-BD00-A162D53731D3}" destId="{016647AB-7D3C-4C16-9AA2-13585FDDB376}" srcOrd="1" destOrd="0" presId="urn:microsoft.com/office/officeart/2018/2/layout/IconCircleList"/>
    <dgm:cxn modelId="{CF1326F4-6A0C-413D-94DB-25947E2A642D}" type="presParOf" srcId="{60DCC71B-E757-4DE2-BD00-A162D53731D3}" destId="{6AE8D861-6AB4-41C6-A421-08EBFF483763}" srcOrd="2" destOrd="0" presId="urn:microsoft.com/office/officeart/2018/2/layout/IconCircleList"/>
    <dgm:cxn modelId="{200B3B0C-D6C6-4625-9902-57DC54A646C4}" type="presParOf" srcId="{6AE8D861-6AB4-41C6-A421-08EBFF483763}" destId="{32D843BD-75C3-45BF-B983-FBCA7063C1A6}" srcOrd="0" destOrd="0" presId="urn:microsoft.com/office/officeart/2018/2/layout/IconCircleList"/>
    <dgm:cxn modelId="{3AAB0048-3733-49A8-8790-4C904155DE3F}" type="presParOf" srcId="{6AE8D861-6AB4-41C6-A421-08EBFF483763}" destId="{90499279-C68D-4A8E-938A-60DC6CA432A0}" srcOrd="1" destOrd="0" presId="urn:microsoft.com/office/officeart/2018/2/layout/IconCircleList"/>
    <dgm:cxn modelId="{4CF5C543-7CD6-450F-BE7C-CCA927D4B5AE}" type="presParOf" srcId="{6AE8D861-6AB4-41C6-A421-08EBFF483763}" destId="{A75BB72A-0273-4BDF-A9E3-205F75106A51}" srcOrd="2" destOrd="0" presId="urn:microsoft.com/office/officeart/2018/2/layout/IconCircleList"/>
    <dgm:cxn modelId="{2B0F28D4-6EE0-4244-A28A-AA6F2A801EFB}" type="presParOf" srcId="{6AE8D861-6AB4-41C6-A421-08EBFF483763}" destId="{F8A6EF0E-6D28-43CD-92F6-8A01E7A3B3F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02C741-B34E-4B39-BA3F-2EE082CC7AB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E7FA42-AADF-4040-9573-56495BF8E0EF}">
      <dgm:prSet/>
      <dgm:spPr/>
      <dgm:t>
        <a:bodyPr/>
        <a:lstStyle/>
        <a:p>
          <a:r>
            <a:rPr lang="en-US"/>
            <a:t>Moodustada osalejatest väikesed rühmad</a:t>
          </a:r>
        </a:p>
      </dgm:t>
    </dgm:pt>
    <dgm:pt modelId="{0351E6C0-8735-43B5-BE5E-9446FB91E477}" type="parTrans" cxnId="{D004461B-0933-4A58-9AB0-FC644352154A}">
      <dgm:prSet/>
      <dgm:spPr/>
      <dgm:t>
        <a:bodyPr/>
        <a:lstStyle/>
        <a:p>
          <a:endParaRPr lang="en-US"/>
        </a:p>
      </dgm:t>
    </dgm:pt>
    <dgm:pt modelId="{97FB0397-95FF-4EE2-A6CE-DE35C165481D}" type="sibTrans" cxnId="{D004461B-0933-4A58-9AB0-FC644352154A}">
      <dgm:prSet/>
      <dgm:spPr/>
      <dgm:t>
        <a:bodyPr/>
        <a:lstStyle/>
        <a:p>
          <a:endParaRPr lang="en-US"/>
        </a:p>
      </dgm:t>
    </dgm:pt>
    <dgm:pt modelId="{7AFC1DC3-5E1B-48FD-9484-23AE88F7736F}">
      <dgm:prSet/>
      <dgm:spPr/>
      <dgm:t>
        <a:bodyPr/>
        <a:lstStyle/>
        <a:p>
          <a:r>
            <a:rPr lang="en-US"/>
            <a:t>Jagage rühmadele olemasolevat materjali ja andke neile juurdepääs elektroonilistele seadmetele uurimistööks.</a:t>
          </a:r>
        </a:p>
      </dgm:t>
    </dgm:pt>
    <dgm:pt modelId="{ADC8586B-7C60-4C84-8FE2-43385E8FA61F}" type="parTrans" cxnId="{FF611B08-8765-466C-AD78-338007B96F5A}">
      <dgm:prSet/>
      <dgm:spPr/>
      <dgm:t>
        <a:bodyPr/>
        <a:lstStyle/>
        <a:p>
          <a:endParaRPr lang="en-US"/>
        </a:p>
      </dgm:t>
    </dgm:pt>
    <dgm:pt modelId="{1C0A8F34-2AA7-44E3-B0D8-536E2FA2B055}" type="sibTrans" cxnId="{FF611B08-8765-466C-AD78-338007B96F5A}">
      <dgm:prSet/>
      <dgm:spPr/>
      <dgm:t>
        <a:bodyPr/>
        <a:lstStyle/>
        <a:p>
          <a:endParaRPr lang="en-US"/>
        </a:p>
      </dgm:t>
    </dgm:pt>
    <dgm:pt modelId="{1C77504C-600E-4035-B828-F30E7885E2BF}">
      <dgm:prSet/>
      <dgm:spPr/>
      <dgm:t>
        <a:bodyPr/>
        <a:lstStyle/>
        <a:p>
          <a:r>
            <a:rPr lang="en-US"/>
            <a:t>Kuuekümne minuti jooksul palutakse osalejatel välja selgitada mikroplasti mõju/mõju inimese tervisele.</a:t>
          </a:r>
        </a:p>
      </dgm:t>
    </dgm:pt>
    <dgm:pt modelId="{8DBBB45E-AC5C-40B2-9C87-2D9676BEB6AC}" type="parTrans" cxnId="{3DC060B3-6220-4FF8-92E0-FD4A148B4E14}">
      <dgm:prSet/>
      <dgm:spPr/>
      <dgm:t>
        <a:bodyPr/>
        <a:lstStyle/>
        <a:p>
          <a:endParaRPr lang="en-US"/>
        </a:p>
      </dgm:t>
    </dgm:pt>
    <dgm:pt modelId="{876736B7-D0AE-40DE-9630-B8B27E598065}" type="sibTrans" cxnId="{3DC060B3-6220-4FF8-92E0-FD4A148B4E14}">
      <dgm:prSet/>
      <dgm:spPr/>
      <dgm:t>
        <a:bodyPr/>
        <a:lstStyle/>
        <a:p>
          <a:endParaRPr lang="en-US"/>
        </a:p>
      </dgm:t>
    </dgm:pt>
    <dgm:pt modelId="{F2BF86C5-224F-4E03-B7F5-D01A63D3E99B}">
      <dgm:prSet/>
      <dgm:spPr/>
      <dgm:t>
        <a:bodyPr/>
        <a:lstStyle/>
        <a:p>
          <a:r>
            <a:rPr lang="en-US"/>
            <a:t>Pärast uuringut kujundavad osalejad rühmade kaupa infograafika, kleebised ja plakatid, kasutades infograafika kujundamiseks mõeldud veebipõhiseid vahendeid (nt Canva).</a:t>
          </a:r>
        </a:p>
      </dgm:t>
    </dgm:pt>
    <dgm:pt modelId="{FBF79AC0-1010-41AB-A904-1174A65E4B3A}" type="parTrans" cxnId="{397B5ACB-4284-4E90-BF88-0D4A5E5F8B78}">
      <dgm:prSet/>
      <dgm:spPr/>
      <dgm:t>
        <a:bodyPr/>
        <a:lstStyle/>
        <a:p>
          <a:endParaRPr lang="en-US"/>
        </a:p>
      </dgm:t>
    </dgm:pt>
    <dgm:pt modelId="{666571E1-6FEB-4E55-A9B5-53696993E4A2}" type="sibTrans" cxnId="{397B5ACB-4284-4E90-BF88-0D4A5E5F8B78}">
      <dgm:prSet/>
      <dgm:spPr/>
      <dgm:t>
        <a:bodyPr/>
        <a:lstStyle/>
        <a:p>
          <a:endParaRPr lang="en-US"/>
        </a:p>
      </dgm:t>
    </dgm:pt>
    <dgm:pt modelId="{89ED585E-C348-43FD-BDB7-071846B6C81B}">
      <dgm:prSet/>
      <dgm:spPr/>
      <dgm:t>
        <a:bodyPr/>
        <a:lstStyle/>
        <a:p>
          <a:r>
            <a:rPr lang="en-US"/>
            <a:t>Kujundatud infograafiad trükitakse ja levitatakse kohalikus kogukonnas (koolides, kauplustes, turgudel jne).</a:t>
          </a:r>
        </a:p>
      </dgm:t>
    </dgm:pt>
    <dgm:pt modelId="{E0E3CCF8-6F3C-4844-A312-8D6C03503BDD}" type="parTrans" cxnId="{45B40F34-8546-459A-92F6-70947AF9629E}">
      <dgm:prSet/>
      <dgm:spPr/>
      <dgm:t>
        <a:bodyPr/>
        <a:lstStyle/>
        <a:p>
          <a:endParaRPr lang="en-US"/>
        </a:p>
      </dgm:t>
    </dgm:pt>
    <dgm:pt modelId="{35FA9599-663D-4117-870E-27DAB0967AC7}" type="sibTrans" cxnId="{45B40F34-8546-459A-92F6-70947AF9629E}">
      <dgm:prSet/>
      <dgm:spPr/>
      <dgm:t>
        <a:bodyPr/>
        <a:lstStyle/>
        <a:p>
          <a:endParaRPr lang="en-US"/>
        </a:p>
      </dgm:t>
    </dgm:pt>
    <dgm:pt modelId="{DA676074-6EA3-44F2-B1B5-52941728BA3A}">
      <dgm:prSet/>
      <dgm:spPr/>
      <dgm:t>
        <a:bodyPr/>
        <a:lstStyle/>
        <a:p>
          <a:r>
            <a:rPr lang="en-US"/>
            <a:t>Ärge unustage jagada tegevust ja tulemusi sotsiaalmeedias, kasutades asjakohaseid hashtag'e (#reduceplastics, #noplastic, #campaign) </a:t>
          </a:r>
          <a:r>
            <a:rPr lang="de-DE"/>
            <a:t>Palutakse teada saada mõju/mõju.</a:t>
          </a:r>
          <a:endParaRPr lang="en-US"/>
        </a:p>
      </dgm:t>
    </dgm:pt>
    <dgm:pt modelId="{342D7BB6-B94A-4CD0-A209-C73C1380444A}" type="parTrans" cxnId="{C0F8AADE-7A62-42D8-A930-7B2EEBC95BC6}">
      <dgm:prSet/>
      <dgm:spPr/>
      <dgm:t>
        <a:bodyPr/>
        <a:lstStyle/>
        <a:p>
          <a:endParaRPr lang="en-US"/>
        </a:p>
      </dgm:t>
    </dgm:pt>
    <dgm:pt modelId="{08B16804-A8C1-466A-956C-5CDB3BBFE85C}" type="sibTrans" cxnId="{C0F8AADE-7A62-42D8-A930-7B2EEBC95BC6}">
      <dgm:prSet/>
      <dgm:spPr/>
      <dgm:t>
        <a:bodyPr/>
        <a:lstStyle/>
        <a:p>
          <a:endParaRPr lang="en-US"/>
        </a:p>
      </dgm:t>
    </dgm:pt>
    <dgm:pt modelId="{11597635-980F-450A-A354-CAC16A4E0904}" type="pres">
      <dgm:prSet presAssocID="{C702C741-B34E-4B39-BA3F-2EE082CC7AB2}" presName="Name0" presStyleCnt="0">
        <dgm:presLayoutVars>
          <dgm:dir/>
          <dgm:resizeHandles val="exact"/>
        </dgm:presLayoutVars>
      </dgm:prSet>
      <dgm:spPr/>
    </dgm:pt>
    <dgm:pt modelId="{8041F7DD-2090-4790-989C-69A535FDAF37}" type="pres">
      <dgm:prSet presAssocID="{52E7FA42-AADF-4040-9573-56495BF8E0EF}" presName="node" presStyleLbl="node1" presStyleIdx="0" presStyleCnt="6">
        <dgm:presLayoutVars>
          <dgm:bulletEnabled val="1"/>
        </dgm:presLayoutVars>
      </dgm:prSet>
      <dgm:spPr/>
    </dgm:pt>
    <dgm:pt modelId="{9EA0B265-EEB7-4888-9E35-01EEA547748C}" type="pres">
      <dgm:prSet presAssocID="{97FB0397-95FF-4EE2-A6CE-DE35C165481D}" presName="sibTrans" presStyleLbl="sibTrans1D1" presStyleIdx="0" presStyleCnt="5"/>
      <dgm:spPr/>
    </dgm:pt>
    <dgm:pt modelId="{09421738-8168-4CCF-9F38-AD7236D0B75B}" type="pres">
      <dgm:prSet presAssocID="{97FB0397-95FF-4EE2-A6CE-DE35C165481D}" presName="connectorText" presStyleLbl="sibTrans1D1" presStyleIdx="0" presStyleCnt="5"/>
      <dgm:spPr/>
    </dgm:pt>
    <dgm:pt modelId="{2CAD48C9-68EF-4193-866F-104218151460}" type="pres">
      <dgm:prSet presAssocID="{7AFC1DC3-5E1B-48FD-9484-23AE88F7736F}" presName="node" presStyleLbl="node1" presStyleIdx="1" presStyleCnt="6">
        <dgm:presLayoutVars>
          <dgm:bulletEnabled val="1"/>
        </dgm:presLayoutVars>
      </dgm:prSet>
      <dgm:spPr/>
    </dgm:pt>
    <dgm:pt modelId="{2344B521-35FD-424F-BBF6-81CC3387F517}" type="pres">
      <dgm:prSet presAssocID="{1C0A8F34-2AA7-44E3-B0D8-536E2FA2B055}" presName="sibTrans" presStyleLbl="sibTrans1D1" presStyleIdx="1" presStyleCnt="5"/>
      <dgm:spPr/>
    </dgm:pt>
    <dgm:pt modelId="{C191FA8C-A553-4F5C-A5A3-A0118779207F}" type="pres">
      <dgm:prSet presAssocID="{1C0A8F34-2AA7-44E3-B0D8-536E2FA2B055}" presName="connectorText" presStyleLbl="sibTrans1D1" presStyleIdx="1" presStyleCnt="5"/>
      <dgm:spPr/>
    </dgm:pt>
    <dgm:pt modelId="{C0C077D0-8945-4089-A536-14808E08D47B}" type="pres">
      <dgm:prSet presAssocID="{1C77504C-600E-4035-B828-F30E7885E2BF}" presName="node" presStyleLbl="node1" presStyleIdx="2" presStyleCnt="6">
        <dgm:presLayoutVars>
          <dgm:bulletEnabled val="1"/>
        </dgm:presLayoutVars>
      </dgm:prSet>
      <dgm:spPr/>
    </dgm:pt>
    <dgm:pt modelId="{BCE9E398-CC5C-403D-B1C2-8B408A7DBDF4}" type="pres">
      <dgm:prSet presAssocID="{876736B7-D0AE-40DE-9630-B8B27E598065}" presName="sibTrans" presStyleLbl="sibTrans1D1" presStyleIdx="2" presStyleCnt="5"/>
      <dgm:spPr/>
    </dgm:pt>
    <dgm:pt modelId="{90B9CDCC-59E3-4F8C-8E9C-547439433FA7}" type="pres">
      <dgm:prSet presAssocID="{876736B7-D0AE-40DE-9630-B8B27E598065}" presName="connectorText" presStyleLbl="sibTrans1D1" presStyleIdx="2" presStyleCnt="5"/>
      <dgm:spPr/>
    </dgm:pt>
    <dgm:pt modelId="{CA50743E-1040-407B-94EB-7A792467D3DF}" type="pres">
      <dgm:prSet presAssocID="{F2BF86C5-224F-4E03-B7F5-D01A63D3E99B}" presName="node" presStyleLbl="node1" presStyleIdx="3" presStyleCnt="6">
        <dgm:presLayoutVars>
          <dgm:bulletEnabled val="1"/>
        </dgm:presLayoutVars>
      </dgm:prSet>
      <dgm:spPr/>
    </dgm:pt>
    <dgm:pt modelId="{784B796B-B094-44F2-AE5F-1EFC69500CDE}" type="pres">
      <dgm:prSet presAssocID="{666571E1-6FEB-4E55-A9B5-53696993E4A2}" presName="sibTrans" presStyleLbl="sibTrans1D1" presStyleIdx="3" presStyleCnt="5"/>
      <dgm:spPr/>
    </dgm:pt>
    <dgm:pt modelId="{73177E07-5238-413B-94FC-FA769233D69B}" type="pres">
      <dgm:prSet presAssocID="{666571E1-6FEB-4E55-A9B5-53696993E4A2}" presName="connectorText" presStyleLbl="sibTrans1D1" presStyleIdx="3" presStyleCnt="5"/>
      <dgm:spPr/>
    </dgm:pt>
    <dgm:pt modelId="{5B0B4F15-EE54-41CD-8999-EC73BFD12073}" type="pres">
      <dgm:prSet presAssocID="{89ED585E-C348-43FD-BDB7-071846B6C81B}" presName="node" presStyleLbl="node1" presStyleIdx="4" presStyleCnt="6">
        <dgm:presLayoutVars>
          <dgm:bulletEnabled val="1"/>
        </dgm:presLayoutVars>
      </dgm:prSet>
      <dgm:spPr/>
    </dgm:pt>
    <dgm:pt modelId="{98593873-3B3E-4718-8BD4-28DD2CE6EE55}" type="pres">
      <dgm:prSet presAssocID="{35FA9599-663D-4117-870E-27DAB0967AC7}" presName="sibTrans" presStyleLbl="sibTrans1D1" presStyleIdx="4" presStyleCnt="5"/>
      <dgm:spPr/>
    </dgm:pt>
    <dgm:pt modelId="{C2C91D3E-F88C-4812-93A1-40E97DC29585}" type="pres">
      <dgm:prSet presAssocID="{35FA9599-663D-4117-870E-27DAB0967AC7}" presName="connectorText" presStyleLbl="sibTrans1D1" presStyleIdx="4" presStyleCnt="5"/>
      <dgm:spPr/>
    </dgm:pt>
    <dgm:pt modelId="{3F2ADCE2-E0E7-458F-B09E-5149869B1ECC}" type="pres">
      <dgm:prSet presAssocID="{DA676074-6EA3-44F2-B1B5-52941728BA3A}" presName="node" presStyleLbl="node1" presStyleIdx="5" presStyleCnt="6">
        <dgm:presLayoutVars>
          <dgm:bulletEnabled val="1"/>
        </dgm:presLayoutVars>
      </dgm:prSet>
      <dgm:spPr/>
    </dgm:pt>
  </dgm:ptLst>
  <dgm:cxnLst>
    <dgm:cxn modelId="{F4B2B002-45FE-44D6-A069-F254952F35CF}" type="presOf" srcId="{C702C741-B34E-4B39-BA3F-2EE082CC7AB2}" destId="{11597635-980F-450A-A354-CAC16A4E0904}" srcOrd="0" destOrd="0" presId="urn:microsoft.com/office/officeart/2016/7/layout/RepeatingBendingProcessNew"/>
    <dgm:cxn modelId="{FF611B08-8765-466C-AD78-338007B96F5A}" srcId="{C702C741-B34E-4B39-BA3F-2EE082CC7AB2}" destId="{7AFC1DC3-5E1B-48FD-9484-23AE88F7736F}" srcOrd="1" destOrd="0" parTransId="{ADC8586B-7C60-4C84-8FE2-43385E8FA61F}" sibTransId="{1C0A8F34-2AA7-44E3-B0D8-536E2FA2B055}"/>
    <dgm:cxn modelId="{D004461B-0933-4A58-9AB0-FC644352154A}" srcId="{C702C741-B34E-4B39-BA3F-2EE082CC7AB2}" destId="{52E7FA42-AADF-4040-9573-56495BF8E0EF}" srcOrd="0" destOrd="0" parTransId="{0351E6C0-8735-43B5-BE5E-9446FB91E477}" sibTransId="{97FB0397-95FF-4EE2-A6CE-DE35C165481D}"/>
    <dgm:cxn modelId="{FFDCB727-33CE-437B-962F-4814A2D320CA}" type="presOf" srcId="{7AFC1DC3-5E1B-48FD-9484-23AE88F7736F}" destId="{2CAD48C9-68EF-4193-866F-104218151460}" srcOrd="0" destOrd="0" presId="urn:microsoft.com/office/officeart/2016/7/layout/RepeatingBendingProcessNew"/>
    <dgm:cxn modelId="{45B40F34-8546-459A-92F6-70947AF9629E}" srcId="{C702C741-B34E-4B39-BA3F-2EE082CC7AB2}" destId="{89ED585E-C348-43FD-BDB7-071846B6C81B}" srcOrd="4" destOrd="0" parTransId="{E0E3CCF8-6F3C-4844-A312-8D6C03503BDD}" sibTransId="{35FA9599-663D-4117-870E-27DAB0967AC7}"/>
    <dgm:cxn modelId="{4D5E4B40-75EC-472D-9C97-3ADEBD993F10}" type="presOf" srcId="{97FB0397-95FF-4EE2-A6CE-DE35C165481D}" destId="{9EA0B265-EEB7-4888-9E35-01EEA547748C}" srcOrd="0" destOrd="0" presId="urn:microsoft.com/office/officeart/2016/7/layout/RepeatingBendingProcessNew"/>
    <dgm:cxn modelId="{49D74D47-583F-4EE2-8524-1D298B32C288}" type="presOf" srcId="{DA676074-6EA3-44F2-B1B5-52941728BA3A}" destId="{3F2ADCE2-E0E7-458F-B09E-5149869B1ECC}" srcOrd="0" destOrd="0" presId="urn:microsoft.com/office/officeart/2016/7/layout/RepeatingBendingProcessNew"/>
    <dgm:cxn modelId="{74FFD94C-9538-4815-B348-01F9781A6FEA}" type="presOf" srcId="{876736B7-D0AE-40DE-9630-B8B27E598065}" destId="{BCE9E398-CC5C-403D-B1C2-8B408A7DBDF4}" srcOrd="0" destOrd="0" presId="urn:microsoft.com/office/officeart/2016/7/layout/RepeatingBendingProcessNew"/>
    <dgm:cxn modelId="{A5938356-7E5D-49FE-8070-367DD7DA6EE7}" type="presOf" srcId="{666571E1-6FEB-4E55-A9B5-53696993E4A2}" destId="{784B796B-B094-44F2-AE5F-1EFC69500CDE}" srcOrd="0" destOrd="0" presId="urn:microsoft.com/office/officeart/2016/7/layout/RepeatingBendingProcessNew"/>
    <dgm:cxn modelId="{841C806C-B1B8-4D1D-988F-A4E463F12B56}" type="presOf" srcId="{F2BF86C5-224F-4E03-B7F5-D01A63D3E99B}" destId="{CA50743E-1040-407B-94EB-7A792467D3DF}" srcOrd="0" destOrd="0" presId="urn:microsoft.com/office/officeart/2016/7/layout/RepeatingBendingProcessNew"/>
    <dgm:cxn modelId="{5F10AC75-F55F-4D5D-93EC-430FBF4442FE}" type="presOf" srcId="{1C77504C-600E-4035-B828-F30E7885E2BF}" destId="{C0C077D0-8945-4089-A536-14808E08D47B}" srcOrd="0" destOrd="0" presId="urn:microsoft.com/office/officeart/2016/7/layout/RepeatingBendingProcessNew"/>
    <dgm:cxn modelId="{B166F877-D9DB-4C16-8F15-1F02A51D9627}" type="presOf" srcId="{89ED585E-C348-43FD-BDB7-071846B6C81B}" destId="{5B0B4F15-EE54-41CD-8999-EC73BFD12073}" srcOrd="0" destOrd="0" presId="urn:microsoft.com/office/officeart/2016/7/layout/RepeatingBendingProcessNew"/>
    <dgm:cxn modelId="{1730C096-4B7D-423E-BABE-48E7EBC6DF97}" type="presOf" srcId="{1C0A8F34-2AA7-44E3-B0D8-536E2FA2B055}" destId="{C191FA8C-A553-4F5C-A5A3-A0118779207F}" srcOrd="1" destOrd="0" presId="urn:microsoft.com/office/officeart/2016/7/layout/RepeatingBendingProcessNew"/>
    <dgm:cxn modelId="{BEC6BA9A-7561-460A-B57E-80434BD1C287}" type="presOf" srcId="{97FB0397-95FF-4EE2-A6CE-DE35C165481D}" destId="{09421738-8168-4CCF-9F38-AD7236D0B75B}" srcOrd="1" destOrd="0" presId="urn:microsoft.com/office/officeart/2016/7/layout/RepeatingBendingProcessNew"/>
    <dgm:cxn modelId="{3DC060B3-6220-4FF8-92E0-FD4A148B4E14}" srcId="{C702C741-B34E-4B39-BA3F-2EE082CC7AB2}" destId="{1C77504C-600E-4035-B828-F30E7885E2BF}" srcOrd="2" destOrd="0" parTransId="{8DBBB45E-AC5C-40B2-9C87-2D9676BEB6AC}" sibTransId="{876736B7-D0AE-40DE-9630-B8B27E598065}"/>
    <dgm:cxn modelId="{0DBA2BBB-06DC-4ACE-9C44-662996FB542A}" type="presOf" srcId="{876736B7-D0AE-40DE-9630-B8B27E598065}" destId="{90B9CDCC-59E3-4F8C-8E9C-547439433FA7}" srcOrd="1" destOrd="0" presId="urn:microsoft.com/office/officeart/2016/7/layout/RepeatingBendingProcessNew"/>
    <dgm:cxn modelId="{7317C9BD-B8AF-4859-A6F6-06E9092631DE}" type="presOf" srcId="{52E7FA42-AADF-4040-9573-56495BF8E0EF}" destId="{8041F7DD-2090-4790-989C-69A535FDAF37}" srcOrd="0" destOrd="0" presId="urn:microsoft.com/office/officeart/2016/7/layout/RepeatingBendingProcessNew"/>
    <dgm:cxn modelId="{5F7679C4-7BA7-4210-8F27-B76F38AEF84E}" type="presOf" srcId="{666571E1-6FEB-4E55-A9B5-53696993E4A2}" destId="{73177E07-5238-413B-94FC-FA769233D69B}" srcOrd="1" destOrd="0" presId="urn:microsoft.com/office/officeart/2016/7/layout/RepeatingBendingProcessNew"/>
    <dgm:cxn modelId="{397B5ACB-4284-4E90-BF88-0D4A5E5F8B78}" srcId="{C702C741-B34E-4B39-BA3F-2EE082CC7AB2}" destId="{F2BF86C5-224F-4E03-B7F5-D01A63D3E99B}" srcOrd="3" destOrd="0" parTransId="{FBF79AC0-1010-41AB-A904-1174A65E4B3A}" sibTransId="{666571E1-6FEB-4E55-A9B5-53696993E4A2}"/>
    <dgm:cxn modelId="{16D218D6-5A49-47AC-936A-A24156A7B92D}" type="presOf" srcId="{35FA9599-663D-4117-870E-27DAB0967AC7}" destId="{98593873-3B3E-4718-8BD4-28DD2CE6EE55}" srcOrd="0" destOrd="0" presId="urn:microsoft.com/office/officeart/2016/7/layout/RepeatingBendingProcessNew"/>
    <dgm:cxn modelId="{C0F8AADE-7A62-42D8-A930-7B2EEBC95BC6}" srcId="{C702C741-B34E-4B39-BA3F-2EE082CC7AB2}" destId="{DA676074-6EA3-44F2-B1B5-52941728BA3A}" srcOrd="5" destOrd="0" parTransId="{342D7BB6-B94A-4CD0-A209-C73C1380444A}" sibTransId="{08B16804-A8C1-466A-956C-5CDB3BBFE85C}"/>
    <dgm:cxn modelId="{B8EC02FB-180C-45EF-826B-6E56316A8713}" type="presOf" srcId="{35FA9599-663D-4117-870E-27DAB0967AC7}" destId="{C2C91D3E-F88C-4812-93A1-40E97DC29585}" srcOrd="1" destOrd="0" presId="urn:microsoft.com/office/officeart/2016/7/layout/RepeatingBendingProcessNew"/>
    <dgm:cxn modelId="{01BA4CFE-2708-4B50-8480-D45543656BC1}" type="presOf" srcId="{1C0A8F34-2AA7-44E3-B0D8-536E2FA2B055}" destId="{2344B521-35FD-424F-BBF6-81CC3387F517}" srcOrd="0" destOrd="0" presId="urn:microsoft.com/office/officeart/2016/7/layout/RepeatingBendingProcessNew"/>
    <dgm:cxn modelId="{3D16C3DF-1137-4CFD-958C-7792E29527A3}" type="presParOf" srcId="{11597635-980F-450A-A354-CAC16A4E0904}" destId="{8041F7DD-2090-4790-989C-69A535FDAF37}" srcOrd="0" destOrd="0" presId="urn:microsoft.com/office/officeart/2016/7/layout/RepeatingBendingProcessNew"/>
    <dgm:cxn modelId="{1B1277D7-711F-4EEA-A6B5-7F9C28E03F19}" type="presParOf" srcId="{11597635-980F-450A-A354-CAC16A4E0904}" destId="{9EA0B265-EEB7-4888-9E35-01EEA547748C}" srcOrd="1" destOrd="0" presId="urn:microsoft.com/office/officeart/2016/7/layout/RepeatingBendingProcessNew"/>
    <dgm:cxn modelId="{6FCDAFCF-41EB-434B-BA6F-07EB3D021E98}" type="presParOf" srcId="{9EA0B265-EEB7-4888-9E35-01EEA547748C}" destId="{09421738-8168-4CCF-9F38-AD7236D0B75B}" srcOrd="0" destOrd="0" presId="urn:microsoft.com/office/officeart/2016/7/layout/RepeatingBendingProcessNew"/>
    <dgm:cxn modelId="{C9F89E51-68BD-4B0A-BCB3-CCBEBB69EC8B}" type="presParOf" srcId="{11597635-980F-450A-A354-CAC16A4E0904}" destId="{2CAD48C9-68EF-4193-866F-104218151460}" srcOrd="2" destOrd="0" presId="urn:microsoft.com/office/officeart/2016/7/layout/RepeatingBendingProcessNew"/>
    <dgm:cxn modelId="{DACBEA65-906A-4424-B682-E440F016699C}" type="presParOf" srcId="{11597635-980F-450A-A354-CAC16A4E0904}" destId="{2344B521-35FD-424F-BBF6-81CC3387F517}" srcOrd="3" destOrd="0" presId="urn:microsoft.com/office/officeart/2016/7/layout/RepeatingBendingProcessNew"/>
    <dgm:cxn modelId="{E03759EA-A5EF-402F-B096-ACE7CC054AD9}" type="presParOf" srcId="{2344B521-35FD-424F-BBF6-81CC3387F517}" destId="{C191FA8C-A553-4F5C-A5A3-A0118779207F}" srcOrd="0" destOrd="0" presId="urn:microsoft.com/office/officeart/2016/7/layout/RepeatingBendingProcessNew"/>
    <dgm:cxn modelId="{07B3C2B0-9F96-4A7A-88FD-00A206548362}" type="presParOf" srcId="{11597635-980F-450A-A354-CAC16A4E0904}" destId="{C0C077D0-8945-4089-A536-14808E08D47B}" srcOrd="4" destOrd="0" presId="urn:microsoft.com/office/officeart/2016/7/layout/RepeatingBendingProcessNew"/>
    <dgm:cxn modelId="{6BAC7099-613F-4002-BD57-04A75A970A80}" type="presParOf" srcId="{11597635-980F-450A-A354-CAC16A4E0904}" destId="{BCE9E398-CC5C-403D-B1C2-8B408A7DBDF4}" srcOrd="5" destOrd="0" presId="urn:microsoft.com/office/officeart/2016/7/layout/RepeatingBendingProcessNew"/>
    <dgm:cxn modelId="{E0BF274F-8A69-4457-8EB6-873E5D21D90A}" type="presParOf" srcId="{BCE9E398-CC5C-403D-B1C2-8B408A7DBDF4}" destId="{90B9CDCC-59E3-4F8C-8E9C-547439433FA7}" srcOrd="0" destOrd="0" presId="urn:microsoft.com/office/officeart/2016/7/layout/RepeatingBendingProcessNew"/>
    <dgm:cxn modelId="{3A2B79EF-1BC5-4341-9592-C150A5E81053}" type="presParOf" srcId="{11597635-980F-450A-A354-CAC16A4E0904}" destId="{CA50743E-1040-407B-94EB-7A792467D3DF}" srcOrd="6" destOrd="0" presId="urn:microsoft.com/office/officeart/2016/7/layout/RepeatingBendingProcessNew"/>
    <dgm:cxn modelId="{C9EC071D-89FD-44FC-9A1E-58E2E9F0A7FD}" type="presParOf" srcId="{11597635-980F-450A-A354-CAC16A4E0904}" destId="{784B796B-B094-44F2-AE5F-1EFC69500CDE}" srcOrd="7" destOrd="0" presId="urn:microsoft.com/office/officeart/2016/7/layout/RepeatingBendingProcessNew"/>
    <dgm:cxn modelId="{672C5EDF-E199-4318-8077-2DA8B736AE0B}" type="presParOf" srcId="{784B796B-B094-44F2-AE5F-1EFC69500CDE}" destId="{73177E07-5238-413B-94FC-FA769233D69B}" srcOrd="0" destOrd="0" presId="urn:microsoft.com/office/officeart/2016/7/layout/RepeatingBendingProcessNew"/>
    <dgm:cxn modelId="{C96818FA-5658-45DF-B211-B74C1CF3B4BC}" type="presParOf" srcId="{11597635-980F-450A-A354-CAC16A4E0904}" destId="{5B0B4F15-EE54-41CD-8999-EC73BFD12073}" srcOrd="8" destOrd="0" presId="urn:microsoft.com/office/officeart/2016/7/layout/RepeatingBendingProcessNew"/>
    <dgm:cxn modelId="{32310F57-1FE5-49E6-9578-08ADF4100B07}" type="presParOf" srcId="{11597635-980F-450A-A354-CAC16A4E0904}" destId="{98593873-3B3E-4718-8BD4-28DD2CE6EE55}" srcOrd="9" destOrd="0" presId="urn:microsoft.com/office/officeart/2016/7/layout/RepeatingBendingProcessNew"/>
    <dgm:cxn modelId="{84762F33-E9D5-484C-8A80-2F190C64A17A}" type="presParOf" srcId="{98593873-3B3E-4718-8BD4-28DD2CE6EE55}" destId="{C2C91D3E-F88C-4812-93A1-40E97DC29585}" srcOrd="0" destOrd="0" presId="urn:microsoft.com/office/officeart/2016/7/layout/RepeatingBendingProcessNew"/>
    <dgm:cxn modelId="{A70028B0-E5EF-4638-91F9-D9AF122CD533}" type="presParOf" srcId="{11597635-980F-450A-A354-CAC16A4E0904}" destId="{3F2ADCE2-E0E7-458F-B09E-5149869B1EC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F5E581-704A-4257-B7D1-9B4A8C0B35E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1B2A657-930C-4883-8D76-9D469B133F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b="1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Tegevuseks </a:t>
          </a:r>
          <a:r>
            <a:rPr lang="el-GR" sz="1800" b="1" cap="none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vajalikud </a:t>
          </a:r>
          <a:r>
            <a:rPr lang="el-GR" sz="1800" b="1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materjalid </a:t>
          </a:r>
          <a:endParaRPr lang="en-US" sz="18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561AA66-7C30-461B-B3BE-F8B5706FB698}" type="parTrans" cxnId="{5C94E1C5-9351-4A73-A285-83430B3AB69F}">
      <dgm:prSet/>
      <dgm:spPr/>
      <dgm:t>
        <a:bodyPr/>
        <a:lstStyle/>
        <a:p>
          <a:endParaRPr lang="en-US"/>
        </a:p>
      </dgm:t>
    </dgm:pt>
    <dgm:pt modelId="{F2995897-8937-4D6C-A08F-4F06C7DF08E2}" type="sibTrans" cxnId="{5C94E1C5-9351-4A73-A285-83430B3AB6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6B878CC-A1D9-4CB1-A7D2-DCE53B37B0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Kaks läbipaistvat plastmassist tassi</a:t>
          </a:r>
          <a:endParaRPr lang="el-GR" sz="1800" dirty="0"/>
        </a:p>
        <a:p>
          <a:pPr>
            <a:lnSpc>
              <a:spcPct val="100000"/>
            </a:lnSpc>
          </a:pPr>
          <a:r>
            <a:rPr lang="en-US" sz="1800" dirty="0"/>
            <a:t>Märgis</a:t>
          </a:r>
          <a:endParaRPr lang="el-GR" sz="1800" dirty="0"/>
        </a:p>
        <a:p>
          <a:pPr>
            <a:lnSpc>
              <a:spcPct val="100000"/>
            </a:lnSpc>
          </a:pPr>
          <a:r>
            <a:rPr lang="en-US" sz="1800" dirty="0"/>
            <a:t>Konteiner äädikat</a:t>
          </a:r>
          <a:endParaRPr lang="el-GR" sz="1800" dirty="0"/>
        </a:p>
        <a:p>
          <a:pPr>
            <a:lnSpc>
              <a:spcPct val="100000"/>
            </a:lnSpc>
          </a:pPr>
          <a:r>
            <a:rPr lang="en-US" sz="1800" dirty="0"/>
            <a:t>Konteiner vett</a:t>
          </a:r>
          <a:endParaRPr lang="el-GR" sz="1800" dirty="0"/>
        </a:p>
        <a:p>
          <a:pPr>
            <a:lnSpc>
              <a:spcPct val="100000"/>
            </a:lnSpc>
          </a:pPr>
          <a:r>
            <a:rPr lang="en-US" sz="1800" dirty="0"/>
            <a:t>Plastikust lusikas</a:t>
          </a:r>
          <a:endParaRPr lang="el-GR" sz="1800" dirty="0"/>
        </a:p>
        <a:p>
          <a:pPr>
            <a:lnSpc>
              <a:spcPct val="100000"/>
            </a:lnSpc>
          </a:pPr>
          <a:r>
            <a:rPr lang="en-US" sz="1800" dirty="0"/>
            <a:t>toiduaine ja joogi säilitamiseks kasutatavad plastist vabad alternatiivid, näiteks klaasist või roostevabast terasest mahutid.</a:t>
          </a:r>
          <a:endParaRPr lang="en-US" sz="18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C91AB5-F2B6-4DEE-94CB-3CE06348B1CC}" type="parTrans" cxnId="{4C05F33B-677B-4526-AF8A-4612893F11BE}">
      <dgm:prSet/>
      <dgm:spPr/>
      <dgm:t>
        <a:bodyPr/>
        <a:lstStyle/>
        <a:p>
          <a:endParaRPr lang="en-US"/>
        </a:p>
      </dgm:t>
    </dgm:pt>
    <dgm:pt modelId="{58A6F6A6-BD9D-42BA-8DC6-E95353E64C83}" type="sibTrans" cxnId="{4C05F33B-677B-4526-AF8A-4612893F11BE}">
      <dgm:prSet/>
      <dgm:spPr/>
      <dgm:t>
        <a:bodyPr/>
        <a:lstStyle/>
        <a:p>
          <a:endParaRPr lang="en-US"/>
        </a:p>
      </dgm:t>
    </dgm:pt>
    <dgm:pt modelId="{99C294A4-B686-4E42-8C87-79433072CA1A}" type="pres">
      <dgm:prSet presAssocID="{AFF5E581-704A-4257-B7D1-9B4A8C0B35E2}" presName="root" presStyleCnt="0">
        <dgm:presLayoutVars>
          <dgm:dir/>
          <dgm:resizeHandles val="exact"/>
        </dgm:presLayoutVars>
      </dgm:prSet>
      <dgm:spPr/>
    </dgm:pt>
    <dgm:pt modelId="{60DCC71B-E757-4DE2-BD00-A162D53731D3}" type="pres">
      <dgm:prSet presAssocID="{AFF5E581-704A-4257-B7D1-9B4A8C0B35E2}" presName="container" presStyleCnt="0">
        <dgm:presLayoutVars>
          <dgm:dir/>
          <dgm:resizeHandles val="exact"/>
        </dgm:presLayoutVars>
      </dgm:prSet>
      <dgm:spPr/>
    </dgm:pt>
    <dgm:pt modelId="{2464D756-A3B5-40B5-AB9D-E97CFB6C37EF}" type="pres">
      <dgm:prSet presAssocID="{31B2A657-930C-4883-8D76-9D469B133F35}" presName="compNode" presStyleCnt="0"/>
      <dgm:spPr/>
    </dgm:pt>
    <dgm:pt modelId="{C554F8DC-F9D8-4B1F-94F9-38CE0E239B86}" type="pres">
      <dgm:prSet presAssocID="{31B2A657-930C-4883-8D76-9D469B133F35}" presName="iconBgRect" presStyleLbl="bgShp" presStyleIdx="0" presStyleCnt="2" custLinFactY="-100000" custLinFactNeighborX="-47433" custLinFactNeighborY="-154497"/>
      <dgm:spPr/>
    </dgm:pt>
    <dgm:pt modelId="{DCF610D6-5809-4222-B6C1-348952F97313}" type="pres">
      <dgm:prSet presAssocID="{31B2A657-930C-4883-8D76-9D469B133F35}" presName="iconRect" presStyleLbl="node1" presStyleIdx="0" presStyleCnt="2" custLinFactY="-200000" custLinFactNeighborX="-81781" custLinFactNeighborY="-2411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ημάδι ελέγχου"/>
        </a:ext>
      </dgm:extLst>
    </dgm:pt>
    <dgm:pt modelId="{FDE4B85E-A534-4495-AC9C-1C1213D6D03A}" type="pres">
      <dgm:prSet presAssocID="{31B2A657-930C-4883-8D76-9D469B133F35}" presName="spaceRect" presStyleCnt="0"/>
      <dgm:spPr/>
    </dgm:pt>
    <dgm:pt modelId="{ADD0123C-A965-40B3-9B70-F7DF127E78C6}" type="pres">
      <dgm:prSet presAssocID="{31B2A657-930C-4883-8D76-9D469B133F35}" presName="textRect" presStyleLbl="revTx" presStyleIdx="0" presStyleCnt="2" custScaleX="367238" custScaleY="235783" custLinFactX="28170" custLinFactY="-100000" custLinFactNeighborX="100000" custLinFactNeighborY="-156470">
        <dgm:presLayoutVars>
          <dgm:chMax val="1"/>
          <dgm:chPref val="1"/>
        </dgm:presLayoutVars>
      </dgm:prSet>
      <dgm:spPr/>
    </dgm:pt>
    <dgm:pt modelId="{016647AB-7D3C-4C16-9AA2-13585FDDB376}" type="pres">
      <dgm:prSet presAssocID="{F2995897-8937-4D6C-A08F-4F06C7DF08E2}" presName="sibTrans" presStyleLbl="sibTrans2D1" presStyleIdx="0" presStyleCnt="0"/>
      <dgm:spPr/>
    </dgm:pt>
    <dgm:pt modelId="{6AE8D861-6AB4-41C6-A421-08EBFF483763}" type="pres">
      <dgm:prSet presAssocID="{C6B878CC-A1D9-4CB1-A7D2-DCE53B37B04C}" presName="compNode" presStyleCnt="0"/>
      <dgm:spPr/>
    </dgm:pt>
    <dgm:pt modelId="{32D843BD-75C3-45BF-B983-FBCA7063C1A6}" type="pres">
      <dgm:prSet presAssocID="{C6B878CC-A1D9-4CB1-A7D2-DCE53B37B04C}" presName="iconBgRect" presStyleLbl="bgShp" presStyleIdx="1" presStyleCnt="2" custLinFactX="-368287" custLinFactY="38564" custLinFactNeighborX="-400000" custLinFactNeighborY="100000"/>
      <dgm:spPr/>
    </dgm:pt>
    <dgm:pt modelId="{90499279-C68D-4A8E-938A-60DC6CA432A0}" type="pres">
      <dgm:prSet presAssocID="{C6B878CC-A1D9-4CB1-A7D2-DCE53B37B04C}" presName="iconRect" presStyleLbl="node1" presStyleIdx="1" presStyleCnt="2" custLinFactX="-624633" custLinFactY="100000" custLinFactNeighborX="-700000" custLinFactNeighborY="13890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Φορητός υπολογιστής"/>
        </a:ext>
      </dgm:extLst>
    </dgm:pt>
    <dgm:pt modelId="{A75BB72A-0273-4BDF-A9E3-205F75106A51}" type="pres">
      <dgm:prSet presAssocID="{C6B878CC-A1D9-4CB1-A7D2-DCE53B37B04C}" presName="spaceRect" presStyleCnt="0"/>
      <dgm:spPr/>
    </dgm:pt>
    <dgm:pt modelId="{F8A6EF0E-6D28-43CD-92F6-8A01E7A3B3FD}" type="pres">
      <dgm:prSet presAssocID="{C6B878CC-A1D9-4CB1-A7D2-DCE53B37B04C}" presName="textRect" presStyleLbl="revTx" presStyleIdx="1" presStyleCnt="2" custScaleX="210584" custScaleY="216075" custLinFactX="-100000" custLinFactY="59403" custLinFactNeighborX="-150171" custLinFactNeighborY="100000">
        <dgm:presLayoutVars>
          <dgm:chMax val="1"/>
          <dgm:chPref val="1"/>
        </dgm:presLayoutVars>
      </dgm:prSet>
      <dgm:spPr/>
    </dgm:pt>
  </dgm:ptLst>
  <dgm:cxnLst>
    <dgm:cxn modelId="{84612B21-9C52-4D13-9C99-66F2AFC811A6}" type="presOf" srcId="{31B2A657-930C-4883-8D76-9D469B133F35}" destId="{ADD0123C-A965-40B3-9B70-F7DF127E78C6}" srcOrd="0" destOrd="0" presId="urn:microsoft.com/office/officeart/2018/2/layout/IconCircleList"/>
    <dgm:cxn modelId="{5C91152C-F18B-4DC1-A859-8000B1143C80}" type="presOf" srcId="{C6B878CC-A1D9-4CB1-A7D2-DCE53B37B04C}" destId="{F8A6EF0E-6D28-43CD-92F6-8A01E7A3B3FD}" srcOrd="0" destOrd="0" presId="urn:microsoft.com/office/officeart/2018/2/layout/IconCircleList"/>
    <dgm:cxn modelId="{4C05F33B-677B-4526-AF8A-4612893F11BE}" srcId="{AFF5E581-704A-4257-B7D1-9B4A8C0B35E2}" destId="{C6B878CC-A1D9-4CB1-A7D2-DCE53B37B04C}" srcOrd="1" destOrd="0" parTransId="{9EC91AB5-F2B6-4DEE-94CB-3CE06348B1CC}" sibTransId="{58A6F6A6-BD9D-42BA-8DC6-E95353E64C83}"/>
    <dgm:cxn modelId="{3D587FA3-E469-496D-AD79-55EA18B51170}" type="presOf" srcId="{AFF5E581-704A-4257-B7D1-9B4A8C0B35E2}" destId="{99C294A4-B686-4E42-8C87-79433072CA1A}" srcOrd="0" destOrd="0" presId="urn:microsoft.com/office/officeart/2018/2/layout/IconCircleList"/>
    <dgm:cxn modelId="{5C94E1C5-9351-4A73-A285-83430B3AB69F}" srcId="{AFF5E581-704A-4257-B7D1-9B4A8C0B35E2}" destId="{31B2A657-930C-4883-8D76-9D469B133F35}" srcOrd="0" destOrd="0" parTransId="{7561AA66-7C30-461B-B3BE-F8B5706FB698}" sibTransId="{F2995897-8937-4D6C-A08F-4F06C7DF08E2}"/>
    <dgm:cxn modelId="{C8E5AED7-7956-4608-947A-6A9C53F442D3}" type="presOf" srcId="{F2995897-8937-4D6C-A08F-4F06C7DF08E2}" destId="{016647AB-7D3C-4C16-9AA2-13585FDDB376}" srcOrd="0" destOrd="0" presId="urn:microsoft.com/office/officeart/2018/2/layout/IconCircleList"/>
    <dgm:cxn modelId="{2DA36D6E-E05A-4768-A860-EF87A936F973}" type="presParOf" srcId="{99C294A4-B686-4E42-8C87-79433072CA1A}" destId="{60DCC71B-E757-4DE2-BD00-A162D53731D3}" srcOrd="0" destOrd="0" presId="urn:microsoft.com/office/officeart/2018/2/layout/IconCircleList"/>
    <dgm:cxn modelId="{C45444BA-EE52-4874-AA50-A56836D22F09}" type="presParOf" srcId="{60DCC71B-E757-4DE2-BD00-A162D53731D3}" destId="{2464D756-A3B5-40B5-AB9D-E97CFB6C37EF}" srcOrd="0" destOrd="0" presId="urn:microsoft.com/office/officeart/2018/2/layout/IconCircleList"/>
    <dgm:cxn modelId="{12EB225B-DDB4-4911-9252-69D38AFC32B9}" type="presParOf" srcId="{2464D756-A3B5-40B5-AB9D-E97CFB6C37EF}" destId="{C554F8DC-F9D8-4B1F-94F9-38CE0E239B86}" srcOrd="0" destOrd="0" presId="urn:microsoft.com/office/officeart/2018/2/layout/IconCircleList"/>
    <dgm:cxn modelId="{9D3E4C95-CB07-43CE-AE38-BC0F03684EFB}" type="presParOf" srcId="{2464D756-A3B5-40B5-AB9D-E97CFB6C37EF}" destId="{DCF610D6-5809-4222-B6C1-348952F97313}" srcOrd="1" destOrd="0" presId="urn:microsoft.com/office/officeart/2018/2/layout/IconCircleList"/>
    <dgm:cxn modelId="{8D6A3662-4383-4C76-9B37-129FE61D8D14}" type="presParOf" srcId="{2464D756-A3B5-40B5-AB9D-E97CFB6C37EF}" destId="{FDE4B85E-A534-4495-AC9C-1C1213D6D03A}" srcOrd="2" destOrd="0" presId="urn:microsoft.com/office/officeart/2018/2/layout/IconCircleList"/>
    <dgm:cxn modelId="{507CFD19-B5C7-4A91-A35D-4262F0D459D2}" type="presParOf" srcId="{2464D756-A3B5-40B5-AB9D-E97CFB6C37EF}" destId="{ADD0123C-A965-40B3-9B70-F7DF127E78C6}" srcOrd="3" destOrd="0" presId="urn:microsoft.com/office/officeart/2018/2/layout/IconCircleList"/>
    <dgm:cxn modelId="{F2CF2B4E-2786-41EC-95E5-28B03C449E74}" type="presParOf" srcId="{60DCC71B-E757-4DE2-BD00-A162D53731D3}" destId="{016647AB-7D3C-4C16-9AA2-13585FDDB376}" srcOrd="1" destOrd="0" presId="urn:microsoft.com/office/officeart/2018/2/layout/IconCircleList"/>
    <dgm:cxn modelId="{CF1326F4-6A0C-413D-94DB-25947E2A642D}" type="presParOf" srcId="{60DCC71B-E757-4DE2-BD00-A162D53731D3}" destId="{6AE8D861-6AB4-41C6-A421-08EBFF483763}" srcOrd="2" destOrd="0" presId="urn:microsoft.com/office/officeart/2018/2/layout/IconCircleList"/>
    <dgm:cxn modelId="{200B3B0C-D6C6-4625-9902-57DC54A646C4}" type="presParOf" srcId="{6AE8D861-6AB4-41C6-A421-08EBFF483763}" destId="{32D843BD-75C3-45BF-B983-FBCA7063C1A6}" srcOrd="0" destOrd="0" presId="urn:microsoft.com/office/officeart/2018/2/layout/IconCircleList"/>
    <dgm:cxn modelId="{3AAB0048-3733-49A8-8790-4C904155DE3F}" type="presParOf" srcId="{6AE8D861-6AB4-41C6-A421-08EBFF483763}" destId="{90499279-C68D-4A8E-938A-60DC6CA432A0}" srcOrd="1" destOrd="0" presId="urn:microsoft.com/office/officeart/2018/2/layout/IconCircleList"/>
    <dgm:cxn modelId="{4CF5C543-7CD6-450F-BE7C-CCA927D4B5AE}" type="presParOf" srcId="{6AE8D861-6AB4-41C6-A421-08EBFF483763}" destId="{A75BB72A-0273-4BDF-A9E3-205F75106A51}" srcOrd="2" destOrd="0" presId="urn:microsoft.com/office/officeart/2018/2/layout/IconCircleList"/>
    <dgm:cxn modelId="{2B0F28D4-6EE0-4244-A28A-AA6F2A801EFB}" type="presParOf" srcId="{6AE8D861-6AB4-41C6-A421-08EBFF483763}" destId="{F8A6EF0E-6D28-43CD-92F6-8A01E7A3B3F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7F81FA-E2B5-429E-A4B6-438EC6DA766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B23C46-5749-482F-858A-D1F93C682491}">
      <dgm:prSet/>
      <dgm:spPr/>
      <dgm:t>
        <a:bodyPr/>
        <a:lstStyle/>
        <a:p>
          <a:r>
            <a:rPr lang="en-US"/>
            <a:t>Märgista üks tass "Plastic" ja teine "Non-Plastic" markeriga.</a:t>
          </a:r>
        </a:p>
      </dgm:t>
    </dgm:pt>
    <dgm:pt modelId="{6B17E332-12E0-453B-B4C5-A7FC5931A174}" type="parTrans" cxnId="{55C7E363-E4EF-40AF-8C6D-307E3AF93C86}">
      <dgm:prSet/>
      <dgm:spPr/>
      <dgm:t>
        <a:bodyPr/>
        <a:lstStyle/>
        <a:p>
          <a:endParaRPr lang="en-US"/>
        </a:p>
      </dgm:t>
    </dgm:pt>
    <dgm:pt modelId="{FE3827CA-AE88-4599-86DB-271C8D84852E}" type="sibTrans" cxnId="{55C7E363-E4EF-40AF-8C6D-307E3AF93C86}">
      <dgm:prSet/>
      <dgm:spPr/>
      <dgm:t>
        <a:bodyPr/>
        <a:lstStyle/>
        <a:p>
          <a:endParaRPr lang="en-US"/>
        </a:p>
      </dgm:t>
    </dgm:pt>
    <dgm:pt modelId="{C20319F0-0865-4E9B-BDCF-65416CAA7C15}">
      <dgm:prSet/>
      <dgm:spPr/>
      <dgm:t>
        <a:bodyPr/>
        <a:lstStyle/>
        <a:p>
          <a:endParaRPr lang="en-US" dirty="0"/>
        </a:p>
      </dgm:t>
    </dgm:pt>
    <dgm:pt modelId="{10B5524D-EC63-4492-9F51-87248EA56210}" type="parTrans" cxnId="{9419BC36-CCEB-47D6-B7B9-219A358537C5}">
      <dgm:prSet/>
      <dgm:spPr/>
      <dgm:t>
        <a:bodyPr/>
        <a:lstStyle/>
        <a:p>
          <a:endParaRPr lang="en-US"/>
        </a:p>
      </dgm:t>
    </dgm:pt>
    <dgm:pt modelId="{B84BF056-8353-4B82-B811-B459CCF8D501}" type="sibTrans" cxnId="{9419BC36-CCEB-47D6-B7B9-219A358537C5}">
      <dgm:prSet/>
      <dgm:spPr/>
      <dgm:t>
        <a:bodyPr/>
        <a:lstStyle/>
        <a:p>
          <a:endParaRPr lang="en-US"/>
        </a:p>
      </dgm:t>
    </dgm:pt>
    <dgm:pt modelId="{9E651B75-D641-4C52-B6F0-175703009B4E}">
      <dgm:prSet/>
      <dgm:spPr/>
      <dgm:t>
        <a:bodyPr/>
        <a:lstStyle/>
        <a:p>
          <a:r>
            <a:rPr lang="en-US"/>
            <a:t>Täitke iga tass kas äädikaga (mis võib simuleerida happelist toitu või jooki) või veega.</a:t>
          </a:r>
        </a:p>
      </dgm:t>
    </dgm:pt>
    <dgm:pt modelId="{27440249-F82E-487B-A967-233A56B827A8}" type="parTrans" cxnId="{5B2BCAB4-62C6-4C94-9812-799220AE6F9F}">
      <dgm:prSet/>
      <dgm:spPr/>
      <dgm:t>
        <a:bodyPr/>
        <a:lstStyle/>
        <a:p>
          <a:endParaRPr lang="en-US"/>
        </a:p>
      </dgm:t>
    </dgm:pt>
    <dgm:pt modelId="{6980FC9F-93BF-470C-A9F5-C251B98959B7}" type="sibTrans" cxnId="{5B2BCAB4-62C6-4C94-9812-799220AE6F9F}">
      <dgm:prSet/>
      <dgm:spPr/>
      <dgm:t>
        <a:bodyPr/>
        <a:lstStyle/>
        <a:p>
          <a:endParaRPr lang="en-US"/>
        </a:p>
      </dgm:t>
    </dgm:pt>
    <dgm:pt modelId="{BB3420F3-4156-4394-8FCB-91C4473F5CFA}">
      <dgm:prSet/>
      <dgm:spPr/>
      <dgm:t>
        <a:bodyPr/>
        <a:lstStyle/>
        <a:p>
          <a:endParaRPr lang="en-US" dirty="0"/>
        </a:p>
      </dgm:t>
    </dgm:pt>
    <dgm:pt modelId="{2654EE28-00E4-42A3-9EEB-289AEC7C6E0E}" type="parTrans" cxnId="{0A629B05-C9A8-4F36-9F4E-97B88E83501B}">
      <dgm:prSet/>
      <dgm:spPr/>
      <dgm:t>
        <a:bodyPr/>
        <a:lstStyle/>
        <a:p>
          <a:endParaRPr lang="en-US"/>
        </a:p>
      </dgm:t>
    </dgm:pt>
    <dgm:pt modelId="{15EA7BC3-805B-48D9-9E4C-896AF43FE076}" type="sibTrans" cxnId="{0A629B05-C9A8-4F36-9F4E-97B88E83501B}">
      <dgm:prSet/>
      <dgm:spPr/>
      <dgm:t>
        <a:bodyPr/>
        <a:lstStyle/>
        <a:p>
          <a:endParaRPr lang="en-US"/>
        </a:p>
      </dgm:t>
    </dgm:pt>
    <dgm:pt modelId="{A4CF4756-49AD-468A-A0D2-EB75C04B38DB}">
      <dgm:prSet/>
      <dgm:spPr/>
      <dgm:t>
        <a:bodyPr/>
        <a:lstStyle/>
        <a:p>
          <a:r>
            <a:rPr lang="en-US" dirty="0"/>
            <a:t>Kasta plastlusikat "Plastic" tassi ja jäta see sinna mitmeks minutiks.</a:t>
          </a:r>
        </a:p>
      </dgm:t>
    </dgm:pt>
    <dgm:pt modelId="{981C99E6-6A39-4A31-BD29-BE2BF20B8673}" type="parTrans" cxnId="{A50E8B81-62B9-4EDA-AD80-B356207E35BB}">
      <dgm:prSet/>
      <dgm:spPr/>
      <dgm:t>
        <a:bodyPr/>
        <a:lstStyle/>
        <a:p>
          <a:endParaRPr lang="en-US"/>
        </a:p>
      </dgm:t>
    </dgm:pt>
    <dgm:pt modelId="{76A8B23B-342B-41D3-90C5-9C28CC5BB763}" type="sibTrans" cxnId="{A50E8B81-62B9-4EDA-AD80-B356207E35BB}">
      <dgm:prSet/>
      <dgm:spPr/>
      <dgm:t>
        <a:bodyPr/>
        <a:lstStyle/>
        <a:p>
          <a:endParaRPr lang="en-US"/>
        </a:p>
      </dgm:t>
    </dgm:pt>
    <dgm:pt modelId="{F8340751-2F54-4D79-BA4D-C39D00C95F40}">
      <dgm:prSet/>
      <dgm:spPr/>
      <dgm:t>
        <a:bodyPr/>
        <a:lstStyle/>
        <a:p>
          <a:endParaRPr lang="en-US" dirty="0"/>
        </a:p>
      </dgm:t>
    </dgm:pt>
    <dgm:pt modelId="{648766C1-FDD2-4617-9EFF-3050E11C854D}" type="parTrans" cxnId="{512DAA5F-E2A9-4D72-AD33-D45BA15A97C8}">
      <dgm:prSet/>
      <dgm:spPr/>
      <dgm:t>
        <a:bodyPr/>
        <a:lstStyle/>
        <a:p>
          <a:endParaRPr lang="en-US"/>
        </a:p>
      </dgm:t>
    </dgm:pt>
    <dgm:pt modelId="{1B26EEAC-7C89-4854-96FD-B223D6802375}" type="sibTrans" cxnId="{512DAA5F-E2A9-4D72-AD33-D45BA15A97C8}">
      <dgm:prSet/>
      <dgm:spPr/>
      <dgm:t>
        <a:bodyPr/>
        <a:lstStyle/>
        <a:p>
          <a:endParaRPr lang="en-US"/>
        </a:p>
      </dgm:t>
    </dgm:pt>
    <dgm:pt modelId="{4C906BB1-E36E-436C-9C52-297FC49D174C}">
      <dgm:prSet/>
      <dgm:spPr/>
      <dgm:t>
        <a:bodyPr/>
        <a:lstStyle/>
        <a:p>
          <a:r>
            <a:rPr lang="en-US"/>
            <a:t>Eemaldage lusikas ja jälgige, kas "plastmassist" tassis oleva vedeliku värvus või läbipaistvus on muutunud.</a:t>
          </a:r>
        </a:p>
      </dgm:t>
    </dgm:pt>
    <dgm:pt modelId="{7E25B8DA-135C-4A60-A9A4-4741F0DD3A6A}" type="parTrans" cxnId="{68872C77-25B3-47EE-818D-867FA4781A98}">
      <dgm:prSet/>
      <dgm:spPr/>
      <dgm:t>
        <a:bodyPr/>
        <a:lstStyle/>
        <a:p>
          <a:endParaRPr lang="en-US"/>
        </a:p>
      </dgm:t>
    </dgm:pt>
    <dgm:pt modelId="{4625130C-0EBF-4B59-B089-DE7D5E279DFC}" type="sibTrans" cxnId="{68872C77-25B3-47EE-818D-867FA4781A98}">
      <dgm:prSet/>
      <dgm:spPr/>
      <dgm:t>
        <a:bodyPr/>
        <a:lstStyle/>
        <a:p>
          <a:endParaRPr lang="en-US"/>
        </a:p>
      </dgm:t>
    </dgm:pt>
    <dgm:pt modelId="{191E9FB9-669D-4869-BE9A-99ED2C1524E3}">
      <dgm:prSet/>
      <dgm:spPr/>
      <dgm:t>
        <a:bodyPr/>
        <a:lstStyle/>
        <a:p>
          <a:endParaRPr lang="en-US" dirty="0"/>
        </a:p>
      </dgm:t>
    </dgm:pt>
    <dgm:pt modelId="{FFD4E48A-A38D-457A-8542-62AB379E4383}" type="parTrans" cxnId="{17ED1F5D-71E4-4053-8EE6-CEE7A99407D4}">
      <dgm:prSet/>
      <dgm:spPr/>
      <dgm:t>
        <a:bodyPr/>
        <a:lstStyle/>
        <a:p>
          <a:endParaRPr lang="en-US"/>
        </a:p>
      </dgm:t>
    </dgm:pt>
    <dgm:pt modelId="{7D4B65F8-7249-4E45-BA2D-A0118E9ECA62}" type="sibTrans" cxnId="{17ED1F5D-71E4-4053-8EE6-CEE7A99407D4}">
      <dgm:prSet/>
      <dgm:spPr/>
      <dgm:t>
        <a:bodyPr/>
        <a:lstStyle/>
        <a:p>
          <a:endParaRPr lang="en-US"/>
        </a:p>
      </dgm:t>
    </dgm:pt>
    <dgm:pt modelId="{FCF72FFC-9B4E-46C2-84C5-883B0E296854}">
      <dgm:prSet/>
      <dgm:spPr/>
      <dgm:t>
        <a:bodyPr/>
        <a:lstStyle/>
        <a:p>
          <a:r>
            <a:rPr lang="en-US"/>
            <a:t>Arutlege osalejatega, et plastis sisalduvad toksilised kemikaalid võivad aja jooksul sattuda toidule või joogile, eriti kui neid kuumutatakse või kui nad puutuvad kokku happeliste ainetega.</a:t>
          </a:r>
        </a:p>
      </dgm:t>
    </dgm:pt>
    <dgm:pt modelId="{2C1D49E1-5A49-4030-A093-3558088958DA}" type="parTrans" cxnId="{0FE6C838-A481-4C45-9077-8BB4E4187C21}">
      <dgm:prSet/>
      <dgm:spPr/>
      <dgm:t>
        <a:bodyPr/>
        <a:lstStyle/>
        <a:p>
          <a:endParaRPr lang="en-US"/>
        </a:p>
      </dgm:t>
    </dgm:pt>
    <dgm:pt modelId="{45C6BA1F-6C6E-4F33-AEB7-B3DB6AA9418B}" type="sibTrans" cxnId="{0FE6C838-A481-4C45-9077-8BB4E4187C21}">
      <dgm:prSet/>
      <dgm:spPr/>
      <dgm:t>
        <a:bodyPr/>
        <a:lstStyle/>
        <a:p>
          <a:endParaRPr lang="en-US"/>
        </a:p>
      </dgm:t>
    </dgm:pt>
    <dgm:pt modelId="{83BBBC6A-8798-4F53-9AA2-2C50E83ABAFB}">
      <dgm:prSet/>
      <dgm:spPr/>
      <dgm:t>
        <a:bodyPr/>
        <a:lstStyle/>
        <a:p>
          <a:endParaRPr lang="en-US" dirty="0"/>
        </a:p>
      </dgm:t>
    </dgm:pt>
    <dgm:pt modelId="{AD08B7B6-4E79-49E5-A565-0C0BB2AD0D4F}" type="parTrans" cxnId="{A2382848-9253-4145-BD20-648352D8DD9A}">
      <dgm:prSet/>
      <dgm:spPr/>
      <dgm:t>
        <a:bodyPr/>
        <a:lstStyle/>
        <a:p>
          <a:endParaRPr lang="en-US"/>
        </a:p>
      </dgm:t>
    </dgm:pt>
    <dgm:pt modelId="{D1192636-25C2-40E5-AE20-9502AED47F08}" type="sibTrans" cxnId="{A2382848-9253-4145-BD20-648352D8DD9A}">
      <dgm:prSet/>
      <dgm:spPr/>
      <dgm:t>
        <a:bodyPr/>
        <a:lstStyle/>
        <a:p>
          <a:endParaRPr lang="en-US"/>
        </a:p>
      </dgm:t>
    </dgm:pt>
    <dgm:pt modelId="{ACD50383-411B-43F4-8516-732043478396}">
      <dgm:prSet/>
      <dgm:spPr/>
      <dgm:t>
        <a:bodyPr/>
        <a:lstStyle/>
        <a:p>
          <a:r>
            <a:rPr lang="en-US"/>
            <a:t>Korrake katset, kasutades mittemu plastist mahutit, näiteks klaasi või roostevaba terast, ja võrrelge tulemusi.</a:t>
          </a:r>
        </a:p>
      </dgm:t>
    </dgm:pt>
    <dgm:pt modelId="{D4C32E29-167F-4F4E-A65E-E5F68631A55D}" type="parTrans" cxnId="{3B59C738-21FC-4702-8AB8-10526E010F29}">
      <dgm:prSet/>
      <dgm:spPr/>
      <dgm:t>
        <a:bodyPr/>
        <a:lstStyle/>
        <a:p>
          <a:endParaRPr lang="en-US"/>
        </a:p>
      </dgm:t>
    </dgm:pt>
    <dgm:pt modelId="{4636E413-0915-480C-BE28-9CF81DBCBFBA}" type="sibTrans" cxnId="{3B59C738-21FC-4702-8AB8-10526E010F29}">
      <dgm:prSet/>
      <dgm:spPr/>
      <dgm:t>
        <a:bodyPr/>
        <a:lstStyle/>
        <a:p>
          <a:endParaRPr lang="en-US"/>
        </a:p>
      </dgm:t>
    </dgm:pt>
    <dgm:pt modelId="{2DC824F7-9992-41AA-9B97-5B2DB9996BDC}">
      <dgm:prSet/>
      <dgm:spPr/>
      <dgm:t>
        <a:bodyPr/>
        <a:lstStyle/>
        <a:p>
          <a:endParaRPr lang="en-US" dirty="0"/>
        </a:p>
      </dgm:t>
    </dgm:pt>
    <dgm:pt modelId="{0894778D-EA15-4B30-89C3-43522BAC4406}" type="parTrans" cxnId="{750C0439-60D2-439E-9FC0-2B7F9767B88F}">
      <dgm:prSet/>
      <dgm:spPr/>
      <dgm:t>
        <a:bodyPr/>
        <a:lstStyle/>
        <a:p>
          <a:endParaRPr lang="en-US"/>
        </a:p>
      </dgm:t>
    </dgm:pt>
    <dgm:pt modelId="{C167B9E1-C3C4-441C-A6F9-A9C9CAAD7F38}" type="sibTrans" cxnId="{750C0439-60D2-439E-9FC0-2B7F9767B88F}">
      <dgm:prSet/>
      <dgm:spPr/>
      <dgm:t>
        <a:bodyPr/>
        <a:lstStyle/>
        <a:p>
          <a:endParaRPr lang="en-US"/>
        </a:p>
      </dgm:t>
    </dgm:pt>
    <dgm:pt modelId="{2B24792C-FFC3-4F2C-A4EA-4A12CFA8ECAB}">
      <dgm:prSet/>
      <dgm:spPr/>
      <dgm:t>
        <a:bodyPr/>
        <a:lstStyle/>
        <a:p>
          <a:r>
            <a:rPr lang="en-US" dirty="0"/>
            <a:t>Arutlege rühmadega, milline on nende toksiliste elementide mõju inimese tervisele.</a:t>
          </a:r>
        </a:p>
      </dgm:t>
    </dgm:pt>
    <dgm:pt modelId="{C12E9C91-159C-4F67-9A1E-14F25B26BC43}" type="parTrans" cxnId="{F3311E75-420D-425B-93BC-5ECB33CE6565}">
      <dgm:prSet/>
      <dgm:spPr/>
      <dgm:t>
        <a:bodyPr/>
        <a:lstStyle/>
        <a:p>
          <a:endParaRPr lang="en-US"/>
        </a:p>
      </dgm:t>
    </dgm:pt>
    <dgm:pt modelId="{9E407850-6544-4106-8AFD-B6B468472D94}" type="sibTrans" cxnId="{F3311E75-420D-425B-93BC-5ECB33CE6565}">
      <dgm:prSet/>
      <dgm:spPr/>
      <dgm:t>
        <a:bodyPr/>
        <a:lstStyle/>
        <a:p>
          <a:endParaRPr lang="en-US"/>
        </a:p>
      </dgm:t>
    </dgm:pt>
    <dgm:pt modelId="{01BD8B92-C437-495F-8EFE-42645BE91FE2}">
      <dgm:prSet/>
      <dgm:spPr/>
      <dgm:t>
        <a:bodyPr/>
        <a:lstStyle/>
        <a:p>
          <a:endParaRPr lang="en-US" dirty="0"/>
        </a:p>
      </dgm:t>
    </dgm:pt>
    <dgm:pt modelId="{4F6EFAD5-05E6-48B2-AB33-095722E65F9D}" type="parTrans" cxnId="{F3079798-B087-443F-A0D5-44B9B92F2731}">
      <dgm:prSet/>
      <dgm:spPr/>
      <dgm:t>
        <a:bodyPr/>
        <a:lstStyle/>
        <a:p>
          <a:endParaRPr lang="en-US"/>
        </a:p>
      </dgm:t>
    </dgm:pt>
    <dgm:pt modelId="{B8BF08D1-629C-46B0-85C1-D1DDD2B2FE44}" type="sibTrans" cxnId="{F3079798-B087-443F-A0D5-44B9B92F2731}">
      <dgm:prSet/>
      <dgm:spPr/>
      <dgm:t>
        <a:bodyPr/>
        <a:lstStyle/>
        <a:p>
          <a:endParaRPr lang="en-US"/>
        </a:p>
      </dgm:t>
    </dgm:pt>
    <dgm:pt modelId="{6C5805D5-8641-4A77-AEBA-20CD41D13594}">
      <dgm:prSet/>
      <dgm:spPr/>
      <dgm:t>
        <a:bodyPr/>
        <a:lstStyle/>
        <a:p>
          <a:r>
            <a:rPr lang="en-US"/>
            <a:t>Esitage plastide tegelik mõju inimesele, kasutades moodulis esitatud asjakohast teavet.</a:t>
          </a:r>
        </a:p>
      </dgm:t>
    </dgm:pt>
    <dgm:pt modelId="{C1B08BAA-7256-4F0F-B29D-482899178D6B}" type="parTrans" cxnId="{AB82EA51-ACA7-447D-A03D-E120B3C00B80}">
      <dgm:prSet/>
      <dgm:spPr/>
      <dgm:t>
        <a:bodyPr/>
        <a:lstStyle/>
        <a:p>
          <a:endParaRPr lang="en-US"/>
        </a:p>
      </dgm:t>
    </dgm:pt>
    <dgm:pt modelId="{DE6CBB12-BB6A-480D-8EC9-7F391EF1F733}" type="sibTrans" cxnId="{AB82EA51-ACA7-447D-A03D-E120B3C00B80}">
      <dgm:prSet/>
      <dgm:spPr/>
      <dgm:t>
        <a:bodyPr/>
        <a:lstStyle/>
        <a:p>
          <a:endParaRPr lang="en-US"/>
        </a:p>
      </dgm:t>
    </dgm:pt>
    <dgm:pt modelId="{292E9425-8725-4FE4-8CA6-83E7D386281F}">
      <dgm:prSet/>
      <dgm:spPr/>
      <dgm:t>
        <a:bodyPr/>
        <a:lstStyle/>
        <a:p>
          <a:endParaRPr lang="en-US" dirty="0"/>
        </a:p>
      </dgm:t>
    </dgm:pt>
    <dgm:pt modelId="{36DB2994-D12D-4CF7-8196-0683E22AE16D}" type="sibTrans" cxnId="{B7E49E83-D4F8-408D-920A-24DBB5013DFA}">
      <dgm:prSet/>
      <dgm:spPr/>
      <dgm:t>
        <a:bodyPr/>
        <a:lstStyle/>
        <a:p>
          <a:endParaRPr lang="en-US"/>
        </a:p>
      </dgm:t>
    </dgm:pt>
    <dgm:pt modelId="{B7E6D0E1-9A2B-4D19-B2ED-DDFF86BE4BF2}" type="parTrans" cxnId="{B7E49E83-D4F8-408D-920A-24DBB5013DFA}">
      <dgm:prSet/>
      <dgm:spPr/>
      <dgm:t>
        <a:bodyPr/>
        <a:lstStyle/>
        <a:p>
          <a:endParaRPr lang="en-US"/>
        </a:p>
      </dgm:t>
    </dgm:pt>
    <dgm:pt modelId="{8915093F-68D7-4C00-8342-61D0AEEB7406}" type="pres">
      <dgm:prSet presAssocID="{9D7F81FA-E2B5-429E-A4B6-438EC6DA7664}" presName="linearFlow" presStyleCnt="0">
        <dgm:presLayoutVars>
          <dgm:dir/>
          <dgm:animLvl val="lvl"/>
          <dgm:resizeHandles val="exact"/>
        </dgm:presLayoutVars>
      </dgm:prSet>
      <dgm:spPr/>
    </dgm:pt>
    <dgm:pt modelId="{285B9E3E-4276-405F-B0CB-409B297DF90B}" type="pres">
      <dgm:prSet presAssocID="{292E9425-8725-4FE4-8CA6-83E7D386281F}" presName="composite" presStyleCnt="0"/>
      <dgm:spPr/>
    </dgm:pt>
    <dgm:pt modelId="{7944EA37-0FE5-4F7C-A0B3-BC3EEF04B556}" type="pres">
      <dgm:prSet presAssocID="{292E9425-8725-4FE4-8CA6-83E7D386281F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4B5CB122-0160-404C-A376-A5E4249B609A}" type="pres">
      <dgm:prSet presAssocID="{292E9425-8725-4FE4-8CA6-83E7D386281F}" presName="descendantText" presStyleLbl="alignAcc1" presStyleIdx="0" presStyleCnt="8">
        <dgm:presLayoutVars>
          <dgm:bulletEnabled val="1"/>
        </dgm:presLayoutVars>
      </dgm:prSet>
      <dgm:spPr/>
    </dgm:pt>
    <dgm:pt modelId="{E13FE736-0D95-4FA0-AAB6-CE463BDBBEEA}" type="pres">
      <dgm:prSet presAssocID="{36DB2994-D12D-4CF7-8196-0683E22AE16D}" presName="sp" presStyleCnt="0"/>
      <dgm:spPr/>
    </dgm:pt>
    <dgm:pt modelId="{C6DDF856-47AA-497D-8F3E-049AAB46E058}" type="pres">
      <dgm:prSet presAssocID="{C20319F0-0865-4E9B-BDCF-65416CAA7C15}" presName="composite" presStyleCnt="0"/>
      <dgm:spPr/>
    </dgm:pt>
    <dgm:pt modelId="{EFB474F7-3031-475C-9078-60CE33FD93DF}" type="pres">
      <dgm:prSet presAssocID="{C20319F0-0865-4E9B-BDCF-65416CAA7C15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20542866-A41E-4DFB-A52F-D39616D3F860}" type="pres">
      <dgm:prSet presAssocID="{C20319F0-0865-4E9B-BDCF-65416CAA7C15}" presName="descendantText" presStyleLbl="alignAcc1" presStyleIdx="1" presStyleCnt="8">
        <dgm:presLayoutVars>
          <dgm:bulletEnabled val="1"/>
        </dgm:presLayoutVars>
      </dgm:prSet>
      <dgm:spPr/>
    </dgm:pt>
    <dgm:pt modelId="{922792AE-9751-4A7B-8E69-018924F81F78}" type="pres">
      <dgm:prSet presAssocID="{B84BF056-8353-4B82-B811-B459CCF8D501}" presName="sp" presStyleCnt="0"/>
      <dgm:spPr/>
    </dgm:pt>
    <dgm:pt modelId="{1F16B053-4DF4-4982-B42C-7F9AB98F890D}" type="pres">
      <dgm:prSet presAssocID="{BB3420F3-4156-4394-8FCB-91C4473F5CFA}" presName="composite" presStyleCnt="0"/>
      <dgm:spPr/>
    </dgm:pt>
    <dgm:pt modelId="{ECD968E1-9CC8-4924-8458-BA047EC02437}" type="pres">
      <dgm:prSet presAssocID="{BB3420F3-4156-4394-8FCB-91C4473F5CFA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65E58702-33D4-4485-8C98-DB97BA841E79}" type="pres">
      <dgm:prSet presAssocID="{BB3420F3-4156-4394-8FCB-91C4473F5CFA}" presName="descendantText" presStyleLbl="alignAcc1" presStyleIdx="2" presStyleCnt="8">
        <dgm:presLayoutVars>
          <dgm:bulletEnabled val="1"/>
        </dgm:presLayoutVars>
      </dgm:prSet>
      <dgm:spPr/>
    </dgm:pt>
    <dgm:pt modelId="{3C9C2A8D-E7DB-419A-B35A-8520B3069E2D}" type="pres">
      <dgm:prSet presAssocID="{15EA7BC3-805B-48D9-9E4C-896AF43FE076}" presName="sp" presStyleCnt="0"/>
      <dgm:spPr/>
    </dgm:pt>
    <dgm:pt modelId="{29AD568F-6C03-4131-BECA-E3A317011377}" type="pres">
      <dgm:prSet presAssocID="{F8340751-2F54-4D79-BA4D-C39D00C95F40}" presName="composite" presStyleCnt="0"/>
      <dgm:spPr/>
    </dgm:pt>
    <dgm:pt modelId="{265D2B3C-1850-4B5A-95CF-F18F5C3597F1}" type="pres">
      <dgm:prSet presAssocID="{F8340751-2F54-4D79-BA4D-C39D00C95F40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394819BF-4E95-4DB9-99B7-8D84A1B7DBA0}" type="pres">
      <dgm:prSet presAssocID="{F8340751-2F54-4D79-BA4D-C39D00C95F40}" presName="descendantText" presStyleLbl="alignAcc1" presStyleIdx="3" presStyleCnt="8">
        <dgm:presLayoutVars>
          <dgm:bulletEnabled val="1"/>
        </dgm:presLayoutVars>
      </dgm:prSet>
      <dgm:spPr/>
    </dgm:pt>
    <dgm:pt modelId="{6DE99DC4-C5CD-46DF-80BE-93533960FDC6}" type="pres">
      <dgm:prSet presAssocID="{1B26EEAC-7C89-4854-96FD-B223D6802375}" presName="sp" presStyleCnt="0"/>
      <dgm:spPr/>
    </dgm:pt>
    <dgm:pt modelId="{8FC21932-4BA0-4E25-ABD1-5D1B545DA3EA}" type="pres">
      <dgm:prSet presAssocID="{191E9FB9-669D-4869-BE9A-99ED2C1524E3}" presName="composite" presStyleCnt="0"/>
      <dgm:spPr/>
    </dgm:pt>
    <dgm:pt modelId="{7AC92C76-1913-4B81-8691-90B4816325E7}" type="pres">
      <dgm:prSet presAssocID="{191E9FB9-669D-4869-BE9A-99ED2C1524E3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825FBDF3-1FF2-4532-9854-79F06317EE6C}" type="pres">
      <dgm:prSet presAssocID="{191E9FB9-669D-4869-BE9A-99ED2C1524E3}" presName="descendantText" presStyleLbl="alignAcc1" presStyleIdx="4" presStyleCnt="8">
        <dgm:presLayoutVars>
          <dgm:bulletEnabled val="1"/>
        </dgm:presLayoutVars>
      </dgm:prSet>
      <dgm:spPr/>
    </dgm:pt>
    <dgm:pt modelId="{FFB7BADE-8E56-472C-8E55-1299A2D70068}" type="pres">
      <dgm:prSet presAssocID="{7D4B65F8-7249-4E45-BA2D-A0118E9ECA62}" presName="sp" presStyleCnt="0"/>
      <dgm:spPr/>
    </dgm:pt>
    <dgm:pt modelId="{4027ECD4-B37F-488D-9B49-5964C4A4C741}" type="pres">
      <dgm:prSet presAssocID="{83BBBC6A-8798-4F53-9AA2-2C50E83ABAFB}" presName="composite" presStyleCnt="0"/>
      <dgm:spPr/>
    </dgm:pt>
    <dgm:pt modelId="{F4E287EA-FABE-445F-AD8A-5946BCA67E36}" type="pres">
      <dgm:prSet presAssocID="{83BBBC6A-8798-4F53-9AA2-2C50E83ABAFB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221C5EFE-79D1-4D29-9191-C71A79CB71B1}" type="pres">
      <dgm:prSet presAssocID="{83BBBC6A-8798-4F53-9AA2-2C50E83ABAFB}" presName="descendantText" presStyleLbl="alignAcc1" presStyleIdx="5" presStyleCnt="8">
        <dgm:presLayoutVars>
          <dgm:bulletEnabled val="1"/>
        </dgm:presLayoutVars>
      </dgm:prSet>
      <dgm:spPr/>
    </dgm:pt>
    <dgm:pt modelId="{05C2B252-7270-4936-8A4E-ED1A7DAF9846}" type="pres">
      <dgm:prSet presAssocID="{D1192636-25C2-40E5-AE20-9502AED47F08}" presName="sp" presStyleCnt="0"/>
      <dgm:spPr/>
    </dgm:pt>
    <dgm:pt modelId="{43A4BF99-EE46-4F5E-AB2E-10167B80AEB2}" type="pres">
      <dgm:prSet presAssocID="{2DC824F7-9992-41AA-9B97-5B2DB9996BDC}" presName="composite" presStyleCnt="0"/>
      <dgm:spPr/>
    </dgm:pt>
    <dgm:pt modelId="{F39C4A0D-BC2B-48AD-887F-90A814CE263D}" type="pres">
      <dgm:prSet presAssocID="{2DC824F7-9992-41AA-9B97-5B2DB9996BDC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0A907C70-C5DD-458F-831E-934CAE689CC7}" type="pres">
      <dgm:prSet presAssocID="{2DC824F7-9992-41AA-9B97-5B2DB9996BDC}" presName="descendantText" presStyleLbl="alignAcc1" presStyleIdx="6" presStyleCnt="8">
        <dgm:presLayoutVars>
          <dgm:bulletEnabled val="1"/>
        </dgm:presLayoutVars>
      </dgm:prSet>
      <dgm:spPr/>
    </dgm:pt>
    <dgm:pt modelId="{877F3A39-B20E-4114-B425-2D63D6722A55}" type="pres">
      <dgm:prSet presAssocID="{C167B9E1-C3C4-441C-A6F9-A9C9CAAD7F38}" presName="sp" presStyleCnt="0"/>
      <dgm:spPr/>
    </dgm:pt>
    <dgm:pt modelId="{C5B09DC2-6016-4AD5-B751-C5CDBA6356FB}" type="pres">
      <dgm:prSet presAssocID="{01BD8B92-C437-495F-8EFE-42645BE91FE2}" presName="composite" presStyleCnt="0"/>
      <dgm:spPr/>
    </dgm:pt>
    <dgm:pt modelId="{B8423A1F-1820-4D4B-99B9-5B7CDFBDE576}" type="pres">
      <dgm:prSet presAssocID="{01BD8B92-C437-495F-8EFE-42645BE91FE2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B9E04C93-8B8F-4A0B-B121-BCF6F9CE90AE}" type="pres">
      <dgm:prSet presAssocID="{01BD8B92-C437-495F-8EFE-42645BE91FE2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0A629B05-C9A8-4F36-9F4E-97B88E83501B}" srcId="{9D7F81FA-E2B5-429E-A4B6-438EC6DA7664}" destId="{BB3420F3-4156-4394-8FCB-91C4473F5CFA}" srcOrd="2" destOrd="0" parTransId="{2654EE28-00E4-42A3-9EEB-289AEC7C6E0E}" sibTransId="{15EA7BC3-805B-48D9-9E4C-896AF43FE076}"/>
    <dgm:cxn modelId="{52A9260D-8FDF-4117-BA1E-E1626C8B08B3}" type="presOf" srcId="{ACD50383-411B-43F4-8516-732043478396}" destId="{221C5EFE-79D1-4D29-9191-C71A79CB71B1}" srcOrd="0" destOrd="0" presId="urn:microsoft.com/office/officeart/2005/8/layout/chevron2"/>
    <dgm:cxn modelId="{B72E9511-D3FC-41B1-9813-16C0C1B76C9F}" type="presOf" srcId="{FCF72FFC-9B4E-46C2-84C5-883B0E296854}" destId="{825FBDF3-1FF2-4532-9854-79F06317EE6C}" srcOrd="0" destOrd="0" presId="urn:microsoft.com/office/officeart/2005/8/layout/chevron2"/>
    <dgm:cxn modelId="{3F74D518-F08F-48F7-B954-1EC4E702B6FD}" type="presOf" srcId="{01BD8B92-C437-495F-8EFE-42645BE91FE2}" destId="{B8423A1F-1820-4D4B-99B9-5B7CDFBDE576}" srcOrd="0" destOrd="0" presId="urn:microsoft.com/office/officeart/2005/8/layout/chevron2"/>
    <dgm:cxn modelId="{1211701D-C7AC-401F-9937-D46227EE41A7}" type="presOf" srcId="{191E9FB9-669D-4869-BE9A-99ED2C1524E3}" destId="{7AC92C76-1913-4B81-8691-90B4816325E7}" srcOrd="0" destOrd="0" presId="urn:microsoft.com/office/officeart/2005/8/layout/chevron2"/>
    <dgm:cxn modelId="{E233CE2C-4730-4EDA-AFA5-238B5016F0AA}" type="presOf" srcId="{F8340751-2F54-4D79-BA4D-C39D00C95F40}" destId="{265D2B3C-1850-4B5A-95CF-F18F5C3597F1}" srcOrd="0" destOrd="0" presId="urn:microsoft.com/office/officeart/2005/8/layout/chevron2"/>
    <dgm:cxn modelId="{FDBB1B36-4350-4133-B855-41D74C543639}" type="presOf" srcId="{BB3420F3-4156-4394-8FCB-91C4473F5CFA}" destId="{ECD968E1-9CC8-4924-8458-BA047EC02437}" srcOrd="0" destOrd="0" presId="urn:microsoft.com/office/officeart/2005/8/layout/chevron2"/>
    <dgm:cxn modelId="{9419BC36-CCEB-47D6-B7B9-219A358537C5}" srcId="{9D7F81FA-E2B5-429E-A4B6-438EC6DA7664}" destId="{C20319F0-0865-4E9B-BDCF-65416CAA7C15}" srcOrd="1" destOrd="0" parTransId="{10B5524D-EC63-4492-9F51-87248EA56210}" sibTransId="{B84BF056-8353-4B82-B811-B459CCF8D501}"/>
    <dgm:cxn modelId="{3B59C738-21FC-4702-8AB8-10526E010F29}" srcId="{83BBBC6A-8798-4F53-9AA2-2C50E83ABAFB}" destId="{ACD50383-411B-43F4-8516-732043478396}" srcOrd="0" destOrd="0" parTransId="{D4C32E29-167F-4F4E-A65E-E5F68631A55D}" sibTransId="{4636E413-0915-480C-BE28-9CF81DBCBFBA}"/>
    <dgm:cxn modelId="{0FE6C838-A481-4C45-9077-8BB4E4187C21}" srcId="{191E9FB9-669D-4869-BE9A-99ED2C1524E3}" destId="{FCF72FFC-9B4E-46C2-84C5-883B0E296854}" srcOrd="0" destOrd="0" parTransId="{2C1D49E1-5A49-4030-A093-3558088958DA}" sibTransId="{45C6BA1F-6C6E-4F33-AEB7-B3DB6AA9418B}"/>
    <dgm:cxn modelId="{750C0439-60D2-439E-9FC0-2B7F9767B88F}" srcId="{9D7F81FA-E2B5-429E-A4B6-438EC6DA7664}" destId="{2DC824F7-9992-41AA-9B97-5B2DB9996BDC}" srcOrd="6" destOrd="0" parTransId="{0894778D-EA15-4B30-89C3-43522BAC4406}" sibTransId="{C167B9E1-C3C4-441C-A6F9-A9C9CAAD7F38}"/>
    <dgm:cxn modelId="{A2382848-9253-4145-BD20-648352D8DD9A}" srcId="{9D7F81FA-E2B5-429E-A4B6-438EC6DA7664}" destId="{83BBBC6A-8798-4F53-9AA2-2C50E83ABAFB}" srcOrd="5" destOrd="0" parTransId="{AD08B7B6-4E79-49E5-A565-0C0BB2AD0D4F}" sibTransId="{D1192636-25C2-40E5-AE20-9502AED47F08}"/>
    <dgm:cxn modelId="{82E3B550-7B02-4E08-9479-138DB2832234}" type="presOf" srcId="{83BBBC6A-8798-4F53-9AA2-2C50E83ABAFB}" destId="{F4E287EA-FABE-445F-AD8A-5946BCA67E36}" srcOrd="0" destOrd="0" presId="urn:microsoft.com/office/officeart/2005/8/layout/chevron2"/>
    <dgm:cxn modelId="{AB82EA51-ACA7-447D-A03D-E120B3C00B80}" srcId="{01BD8B92-C437-495F-8EFE-42645BE91FE2}" destId="{6C5805D5-8641-4A77-AEBA-20CD41D13594}" srcOrd="0" destOrd="0" parTransId="{C1B08BAA-7256-4F0F-B29D-482899178D6B}" sibTransId="{DE6CBB12-BB6A-480D-8EC9-7F391EF1F733}"/>
    <dgm:cxn modelId="{10A36F52-B3D9-4D95-A8A8-4C88561A6104}" type="presOf" srcId="{292E9425-8725-4FE4-8CA6-83E7D386281F}" destId="{7944EA37-0FE5-4F7C-A0B3-BC3EEF04B556}" srcOrd="0" destOrd="0" presId="urn:microsoft.com/office/officeart/2005/8/layout/chevron2"/>
    <dgm:cxn modelId="{FC71505A-63FF-4CBA-BDDF-8C9959EEF97C}" type="presOf" srcId="{02B23C46-5749-482F-858A-D1F93C682491}" destId="{4B5CB122-0160-404C-A376-A5E4249B609A}" srcOrd="0" destOrd="0" presId="urn:microsoft.com/office/officeart/2005/8/layout/chevron2"/>
    <dgm:cxn modelId="{17ED1F5D-71E4-4053-8EE6-CEE7A99407D4}" srcId="{9D7F81FA-E2B5-429E-A4B6-438EC6DA7664}" destId="{191E9FB9-669D-4869-BE9A-99ED2C1524E3}" srcOrd="4" destOrd="0" parTransId="{FFD4E48A-A38D-457A-8542-62AB379E4383}" sibTransId="{7D4B65F8-7249-4E45-BA2D-A0118E9ECA62}"/>
    <dgm:cxn modelId="{512DAA5F-E2A9-4D72-AD33-D45BA15A97C8}" srcId="{9D7F81FA-E2B5-429E-A4B6-438EC6DA7664}" destId="{F8340751-2F54-4D79-BA4D-C39D00C95F40}" srcOrd="3" destOrd="0" parTransId="{648766C1-FDD2-4617-9EFF-3050E11C854D}" sibTransId="{1B26EEAC-7C89-4854-96FD-B223D6802375}"/>
    <dgm:cxn modelId="{55C7E363-E4EF-40AF-8C6D-307E3AF93C86}" srcId="{292E9425-8725-4FE4-8CA6-83E7D386281F}" destId="{02B23C46-5749-482F-858A-D1F93C682491}" srcOrd="0" destOrd="0" parTransId="{6B17E332-12E0-453B-B4C5-A7FC5931A174}" sibTransId="{FE3827CA-AE88-4599-86DB-271C8D84852E}"/>
    <dgm:cxn modelId="{2EA73270-195F-4CDB-BEBC-F043BBACFD9C}" type="presOf" srcId="{C20319F0-0865-4E9B-BDCF-65416CAA7C15}" destId="{EFB474F7-3031-475C-9078-60CE33FD93DF}" srcOrd="0" destOrd="0" presId="urn:microsoft.com/office/officeart/2005/8/layout/chevron2"/>
    <dgm:cxn modelId="{F3311E75-420D-425B-93BC-5ECB33CE6565}" srcId="{2DC824F7-9992-41AA-9B97-5B2DB9996BDC}" destId="{2B24792C-FFC3-4F2C-A4EA-4A12CFA8ECAB}" srcOrd="0" destOrd="0" parTransId="{C12E9C91-159C-4F67-9A1E-14F25B26BC43}" sibTransId="{9E407850-6544-4106-8AFD-B6B468472D94}"/>
    <dgm:cxn modelId="{68872C77-25B3-47EE-818D-867FA4781A98}" srcId="{F8340751-2F54-4D79-BA4D-C39D00C95F40}" destId="{4C906BB1-E36E-436C-9C52-297FC49D174C}" srcOrd="0" destOrd="0" parTransId="{7E25B8DA-135C-4A60-A9A4-4741F0DD3A6A}" sibTransId="{4625130C-0EBF-4B59-B089-DE7D5E279DFC}"/>
    <dgm:cxn modelId="{A50E8B81-62B9-4EDA-AD80-B356207E35BB}" srcId="{BB3420F3-4156-4394-8FCB-91C4473F5CFA}" destId="{A4CF4756-49AD-468A-A0D2-EB75C04B38DB}" srcOrd="0" destOrd="0" parTransId="{981C99E6-6A39-4A31-BD29-BE2BF20B8673}" sibTransId="{76A8B23B-342B-41D3-90C5-9C28CC5BB763}"/>
    <dgm:cxn modelId="{B7E49E83-D4F8-408D-920A-24DBB5013DFA}" srcId="{9D7F81FA-E2B5-429E-A4B6-438EC6DA7664}" destId="{292E9425-8725-4FE4-8CA6-83E7D386281F}" srcOrd="0" destOrd="0" parTransId="{B7E6D0E1-9A2B-4D19-B2ED-DDFF86BE4BF2}" sibTransId="{36DB2994-D12D-4CF7-8196-0683E22AE16D}"/>
    <dgm:cxn modelId="{F3079798-B087-443F-A0D5-44B9B92F2731}" srcId="{9D7F81FA-E2B5-429E-A4B6-438EC6DA7664}" destId="{01BD8B92-C437-495F-8EFE-42645BE91FE2}" srcOrd="7" destOrd="0" parTransId="{4F6EFAD5-05E6-48B2-AB33-095722E65F9D}" sibTransId="{B8BF08D1-629C-46B0-85C1-D1DDD2B2FE44}"/>
    <dgm:cxn modelId="{82D7AC99-0471-44B8-98BE-075CEB4938FC}" type="presOf" srcId="{4C906BB1-E36E-436C-9C52-297FC49D174C}" destId="{394819BF-4E95-4DB9-99B7-8D84A1B7DBA0}" srcOrd="0" destOrd="0" presId="urn:microsoft.com/office/officeart/2005/8/layout/chevron2"/>
    <dgm:cxn modelId="{5B2BCAB4-62C6-4C94-9812-799220AE6F9F}" srcId="{C20319F0-0865-4E9B-BDCF-65416CAA7C15}" destId="{9E651B75-D641-4C52-B6F0-175703009B4E}" srcOrd="0" destOrd="0" parTransId="{27440249-F82E-487B-A967-233A56B827A8}" sibTransId="{6980FC9F-93BF-470C-A9F5-C251B98959B7}"/>
    <dgm:cxn modelId="{E91A35CA-810D-47B3-9B25-4860C6F48150}" type="presOf" srcId="{9E651B75-D641-4C52-B6F0-175703009B4E}" destId="{20542866-A41E-4DFB-A52F-D39616D3F860}" srcOrd="0" destOrd="0" presId="urn:microsoft.com/office/officeart/2005/8/layout/chevron2"/>
    <dgm:cxn modelId="{A47C62E4-AEA8-4DC0-BC3B-92C2F9090713}" type="presOf" srcId="{A4CF4756-49AD-468A-A0D2-EB75C04B38DB}" destId="{65E58702-33D4-4485-8C98-DB97BA841E79}" srcOrd="0" destOrd="0" presId="urn:microsoft.com/office/officeart/2005/8/layout/chevron2"/>
    <dgm:cxn modelId="{0026DBEC-BFE2-4646-AFD0-8878900F690A}" type="presOf" srcId="{9D7F81FA-E2B5-429E-A4B6-438EC6DA7664}" destId="{8915093F-68D7-4C00-8342-61D0AEEB7406}" srcOrd="0" destOrd="0" presId="urn:microsoft.com/office/officeart/2005/8/layout/chevron2"/>
    <dgm:cxn modelId="{42ADDDF2-8674-40BE-8848-C0E0C487F414}" type="presOf" srcId="{2DC824F7-9992-41AA-9B97-5B2DB9996BDC}" destId="{F39C4A0D-BC2B-48AD-887F-90A814CE263D}" srcOrd="0" destOrd="0" presId="urn:microsoft.com/office/officeart/2005/8/layout/chevron2"/>
    <dgm:cxn modelId="{B6D6C4FC-72DF-4BEE-85F9-96AC7B6FD761}" type="presOf" srcId="{6C5805D5-8641-4A77-AEBA-20CD41D13594}" destId="{B9E04C93-8B8F-4A0B-B121-BCF6F9CE90AE}" srcOrd="0" destOrd="0" presId="urn:microsoft.com/office/officeart/2005/8/layout/chevron2"/>
    <dgm:cxn modelId="{E8D7C5FF-68F2-41E0-94F4-50682BD891BE}" type="presOf" srcId="{2B24792C-FFC3-4F2C-A4EA-4A12CFA8ECAB}" destId="{0A907C70-C5DD-458F-831E-934CAE689CC7}" srcOrd="0" destOrd="0" presId="urn:microsoft.com/office/officeart/2005/8/layout/chevron2"/>
    <dgm:cxn modelId="{F266674D-A65D-4DB2-8A64-1FCED88EAE60}" type="presParOf" srcId="{8915093F-68D7-4C00-8342-61D0AEEB7406}" destId="{285B9E3E-4276-405F-B0CB-409B297DF90B}" srcOrd="0" destOrd="0" presId="urn:microsoft.com/office/officeart/2005/8/layout/chevron2"/>
    <dgm:cxn modelId="{E3B97297-58F0-4788-9455-43D1FF515E3F}" type="presParOf" srcId="{285B9E3E-4276-405F-B0CB-409B297DF90B}" destId="{7944EA37-0FE5-4F7C-A0B3-BC3EEF04B556}" srcOrd="0" destOrd="0" presId="urn:microsoft.com/office/officeart/2005/8/layout/chevron2"/>
    <dgm:cxn modelId="{4D93DADF-84B5-4921-A0C4-A10D76D00F19}" type="presParOf" srcId="{285B9E3E-4276-405F-B0CB-409B297DF90B}" destId="{4B5CB122-0160-404C-A376-A5E4249B609A}" srcOrd="1" destOrd="0" presId="urn:microsoft.com/office/officeart/2005/8/layout/chevron2"/>
    <dgm:cxn modelId="{8AAB56C7-176A-41EE-8D56-68FF6A152CF3}" type="presParOf" srcId="{8915093F-68D7-4C00-8342-61D0AEEB7406}" destId="{E13FE736-0D95-4FA0-AAB6-CE463BDBBEEA}" srcOrd="1" destOrd="0" presId="urn:microsoft.com/office/officeart/2005/8/layout/chevron2"/>
    <dgm:cxn modelId="{29922817-21E0-4FFF-97F4-6305A307B30A}" type="presParOf" srcId="{8915093F-68D7-4C00-8342-61D0AEEB7406}" destId="{C6DDF856-47AA-497D-8F3E-049AAB46E058}" srcOrd="2" destOrd="0" presId="urn:microsoft.com/office/officeart/2005/8/layout/chevron2"/>
    <dgm:cxn modelId="{0A11F554-2BE2-40B4-8B20-BCF3232EF55F}" type="presParOf" srcId="{C6DDF856-47AA-497D-8F3E-049AAB46E058}" destId="{EFB474F7-3031-475C-9078-60CE33FD93DF}" srcOrd="0" destOrd="0" presId="urn:microsoft.com/office/officeart/2005/8/layout/chevron2"/>
    <dgm:cxn modelId="{481B415A-94CF-4134-BDBC-2DC9EC8A64D2}" type="presParOf" srcId="{C6DDF856-47AA-497D-8F3E-049AAB46E058}" destId="{20542866-A41E-4DFB-A52F-D39616D3F860}" srcOrd="1" destOrd="0" presId="urn:microsoft.com/office/officeart/2005/8/layout/chevron2"/>
    <dgm:cxn modelId="{BEBA562A-6B74-436E-BD69-9D8CF914CDCE}" type="presParOf" srcId="{8915093F-68D7-4C00-8342-61D0AEEB7406}" destId="{922792AE-9751-4A7B-8E69-018924F81F78}" srcOrd="3" destOrd="0" presId="urn:microsoft.com/office/officeart/2005/8/layout/chevron2"/>
    <dgm:cxn modelId="{921D0593-F824-4A0C-AA8C-F2CEC85D55A0}" type="presParOf" srcId="{8915093F-68D7-4C00-8342-61D0AEEB7406}" destId="{1F16B053-4DF4-4982-B42C-7F9AB98F890D}" srcOrd="4" destOrd="0" presId="urn:microsoft.com/office/officeart/2005/8/layout/chevron2"/>
    <dgm:cxn modelId="{12EF1BD1-6CEA-4D8C-B380-7C3DC6EE66B4}" type="presParOf" srcId="{1F16B053-4DF4-4982-B42C-7F9AB98F890D}" destId="{ECD968E1-9CC8-4924-8458-BA047EC02437}" srcOrd="0" destOrd="0" presId="urn:microsoft.com/office/officeart/2005/8/layout/chevron2"/>
    <dgm:cxn modelId="{9EEF02C5-9DCB-4AC9-ACB1-CAC0F180CE80}" type="presParOf" srcId="{1F16B053-4DF4-4982-B42C-7F9AB98F890D}" destId="{65E58702-33D4-4485-8C98-DB97BA841E79}" srcOrd="1" destOrd="0" presId="urn:microsoft.com/office/officeart/2005/8/layout/chevron2"/>
    <dgm:cxn modelId="{2FF8D36F-7540-441E-9AEC-F82C125165B6}" type="presParOf" srcId="{8915093F-68D7-4C00-8342-61D0AEEB7406}" destId="{3C9C2A8D-E7DB-419A-B35A-8520B3069E2D}" srcOrd="5" destOrd="0" presId="urn:microsoft.com/office/officeart/2005/8/layout/chevron2"/>
    <dgm:cxn modelId="{81AECE0F-CA50-4EB1-ADE5-9AFE619C6A9F}" type="presParOf" srcId="{8915093F-68D7-4C00-8342-61D0AEEB7406}" destId="{29AD568F-6C03-4131-BECA-E3A317011377}" srcOrd="6" destOrd="0" presId="urn:microsoft.com/office/officeart/2005/8/layout/chevron2"/>
    <dgm:cxn modelId="{DA599CC7-641B-44AC-8872-BD9A31290BFA}" type="presParOf" srcId="{29AD568F-6C03-4131-BECA-E3A317011377}" destId="{265D2B3C-1850-4B5A-95CF-F18F5C3597F1}" srcOrd="0" destOrd="0" presId="urn:microsoft.com/office/officeart/2005/8/layout/chevron2"/>
    <dgm:cxn modelId="{A327E4D2-10DF-45A7-9678-A43610162C35}" type="presParOf" srcId="{29AD568F-6C03-4131-BECA-E3A317011377}" destId="{394819BF-4E95-4DB9-99B7-8D84A1B7DBA0}" srcOrd="1" destOrd="0" presId="urn:microsoft.com/office/officeart/2005/8/layout/chevron2"/>
    <dgm:cxn modelId="{90A227FC-D23A-4830-9EC1-ECDEF7D233B0}" type="presParOf" srcId="{8915093F-68D7-4C00-8342-61D0AEEB7406}" destId="{6DE99DC4-C5CD-46DF-80BE-93533960FDC6}" srcOrd="7" destOrd="0" presId="urn:microsoft.com/office/officeart/2005/8/layout/chevron2"/>
    <dgm:cxn modelId="{27A94F11-D3BC-445E-B0EF-A0767A475B89}" type="presParOf" srcId="{8915093F-68D7-4C00-8342-61D0AEEB7406}" destId="{8FC21932-4BA0-4E25-ABD1-5D1B545DA3EA}" srcOrd="8" destOrd="0" presId="urn:microsoft.com/office/officeart/2005/8/layout/chevron2"/>
    <dgm:cxn modelId="{AE872779-FCA5-4E5E-BF30-1DFE38AED6E3}" type="presParOf" srcId="{8FC21932-4BA0-4E25-ABD1-5D1B545DA3EA}" destId="{7AC92C76-1913-4B81-8691-90B4816325E7}" srcOrd="0" destOrd="0" presId="urn:microsoft.com/office/officeart/2005/8/layout/chevron2"/>
    <dgm:cxn modelId="{F98DDBEC-45DF-47D7-974D-79162A675F56}" type="presParOf" srcId="{8FC21932-4BA0-4E25-ABD1-5D1B545DA3EA}" destId="{825FBDF3-1FF2-4532-9854-79F06317EE6C}" srcOrd="1" destOrd="0" presId="urn:microsoft.com/office/officeart/2005/8/layout/chevron2"/>
    <dgm:cxn modelId="{DB099E08-FAE6-4ECC-97DB-18DD34CEFC11}" type="presParOf" srcId="{8915093F-68D7-4C00-8342-61D0AEEB7406}" destId="{FFB7BADE-8E56-472C-8E55-1299A2D70068}" srcOrd="9" destOrd="0" presId="urn:microsoft.com/office/officeart/2005/8/layout/chevron2"/>
    <dgm:cxn modelId="{D0EDA50C-0708-4E51-80DC-43824A6F5FA1}" type="presParOf" srcId="{8915093F-68D7-4C00-8342-61D0AEEB7406}" destId="{4027ECD4-B37F-488D-9B49-5964C4A4C741}" srcOrd="10" destOrd="0" presId="urn:microsoft.com/office/officeart/2005/8/layout/chevron2"/>
    <dgm:cxn modelId="{73653F50-C2C3-4540-A61B-0565F60BFBEE}" type="presParOf" srcId="{4027ECD4-B37F-488D-9B49-5964C4A4C741}" destId="{F4E287EA-FABE-445F-AD8A-5946BCA67E36}" srcOrd="0" destOrd="0" presId="urn:microsoft.com/office/officeart/2005/8/layout/chevron2"/>
    <dgm:cxn modelId="{7CD6FAD0-9C22-459B-9CDE-DE6DCF13F4EE}" type="presParOf" srcId="{4027ECD4-B37F-488D-9B49-5964C4A4C741}" destId="{221C5EFE-79D1-4D29-9191-C71A79CB71B1}" srcOrd="1" destOrd="0" presId="urn:microsoft.com/office/officeart/2005/8/layout/chevron2"/>
    <dgm:cxn modelId="{1029A817-D9B8-4CE2-A6FE-6DAA30F7AAD5}" type="presParOf" srcId="{8915093F-68D7-4C00-8342-61D0AEEB7406}" destId="{05C2B252-7270-4936-8A4E-ED1A7DAF9846}" srcOrd="11" destOrd="0" presId="urn:microsoft.com/office/officeart/2005/8/layout/chevron2"/>
    <dgm:cxn modelId="{DBD1E1F2-5BF8-4948-A285-9F399F7E9DC5}" type="presParOf" srcId="{8915093F-68D7-4C00-8342-61D0AEEB7406}" destId="{43A4BF99-EE46-4F5E-AB2E-10167B80AEB2}" srcOrd="12" destOrd="0" presId="urn:microsoft.com/office/officeart/2005/8/layout/chevron2"/>
    <dgm:cxn modelId="{F33B97A6-37E6-42F6-8A95-ED2391BAA9C9}" type="presParOf" srcId="{43A4BF99-EE46-4F5E-AB2E-10167B80AEB2}" destId="{F39C4A0D-BC2B-48AD-887F-90A814CE263D}" srcOrd="0" destOrd="0" presId="urn:microsoft.com/office/officeart/2005/8/layout/chevron2"/>
    <dgm:cxn modelId="{1724D497-6953-44D1-A2E9-D0246A32DB58}" type="presParOf" srcId="{43A4BF99-EE46-4F5E-AB2E-10167B80AEB2}" destId="{0A907C70-C5DD-458F-831E-934CAE689CC7}" srcOrd="1" destOrd="0" presId="urn:microsoft.com/office/officeart/2005/8/layout/chevron2"/>
    <dgm:cxn modelId="{481EF950-C7B6-45E3-9198-26EFED657D4F}" type="presParOf" srcId="{8915093F-68D7-4C00-8342-61D0AEEB7406}" destId="{877F3A39-B20E-4114-B425-2D63D6722A55}" srcOrd="13" destOrd="0" presId="urn:microsoft.com/office/officeart/2005/8/layout/chevron2"/>
    <dgm:cxn modelId="{76027EC2-77D5-447B-86C9-1663EAB151A1}" type="presParOf" srcId="{8915093F-68D7-4C00-8342-61D0AEEB7406}" destId="{C5B09DC2-6016-4AD5-B751-C5CDBA6356FB}" srcOrd="14" destOrd="0" presId="urn:microsoft.com/office/officeart/2005/8/layout/chevron2"/>
    <dgm:cxn modelId="{264345D3-440D-45C5-A74D-D2F182CC512C}" type="presParOf" srcId="{C5B09DC2-6016-4AD5-B751-C5CDBA6356FB}" destId="{B8423A1F-1820-4D4B-99B9-5B7CDFBDE576}" srcOrd="0" destOrd="0" presId="urn:microsoft.com/office/officeart/2005/8/layout/chevron2"/>
    <dgm:cxn modelId="{7873E38D-9553-4A9F-8BB2-052AA5F03837}" type="presParOf" srcId="{C5B09DC2-6016-4AD5-B751-C5CDBA6356FB}" destId="{B9E04C93-8B8F-4A0B-B121-BCF6F9CE90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F5389-9086-4CD6-9CBF-244CC0C01348}">
      <dsp:nvSpPr>
        <dsp:cNvPr id="0" name=""/>
        <dsp:cNvSpPr/>
      </dsp:nvSpPr>
      <dsp:spPr>
        <a:xfrm>
          <a:off x="-375884" y="-165534"/>
          <a:ext cx="3382956" cy="2148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48D04-05DA-4949-82CE-A785F7E33987}">
      <dsp:nvSpPr>
        <dsp:cNvPr id="0" name=""/>
        <dsp:cNvSpPr/>
      </dsp:nvSpPr>
      <dsp:spPr>
        <a:xfrm>
          <a:off x="0" y="191555"/>
          <a:ext cx="3382956" cy="2148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Viimastel aastakümnetel on plast asendanud tootmises looduslikke materjale, nagu paber, klaas ja puuvill, mille tulemuseks on meie keskkonna äärmuslik plastireostus.</a:t>
          </a:r>
        </a:p>
      </dsp:txBody>
      <dsp:txXfrm>
        <a:off x="62918" y="254473"/>
        <a:ext cx="3257120" cy="2022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88209-ABFE-46E1-9CEE-0094E251ECD9}">
      <dsp:nvSpPr>
        <dsp:cNvPr id="0" name=""/>
        <dsp:cNvSpPr/>
      </dsp:nvSpPr>
      <dsp:spPr>
        <a:xfrm>
          <a:off x="432953" y="-8387"/>
          <a:ext cx="3522201" cy="2236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F733F-5BC8-4636-9766-D6E1281EF690}">
      <dsp:nvSpPr>
        <dsp:cNvPr id="0" name=""/>
        <dsp:cNvSpPr/>
      </dsp:nvSpPr>
      <dsp:spPr>
        <a:xfrm>
          <a:off x="824308" y="363400"/>
          <a:ext cx="3522201" cy="22365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Iga elutsükli etapp (kaevandamine, tootmine, tarbimine ja kõrvaldamine) kujutab endast märkimisväärset ohtu inimeste tervisele, ja kui seda vaadelda koos, muutub pilt veelgi murettekitavamaks.</a:t>
          </a:r>
        </a:p>
      </dsp:txBody>
      <dsp:txXfrm>
        <a:off x="889816" y="428908"/>
        <a:ext cx="3391185" cy="21055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687CE-F8D4-48B5-B9B3-AAA231D2D0E3}">
      <dsp:nvSpPr>
        <dsp:cNvPr id="0" name=""/>
        <dsp:cNvSpPr/>
      </dsp:nvSpPr>
      <dsp:spPr>
        <a:xfrm>
          <a:off x="0" y="1001"/>
          <a:ext cx="4619621" cy="879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Yee </a:t>
          </a: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et al. (</a:t>
          </a:r>
          <a:r>
            <a:rPr lang="el-GR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2021) </a:t>
          </a: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sõnul on kolm peamist teed, mille kaudu plastid võivad mõjutada inimese tervist:</a:t>
          </a:r>
        </a:p>
      </dsp:txBody>
      <dsp:txXfrm>
        <a:off x="42950" y="43951"/>
        <a:ext cx="4533721" cy="793940"/>
      </dsp:txXfrm>
    </dsp:sp>
    <dsp:sp modelId="{8B017B0D-03A8-4DF2-8A10-3B59B6907226}">
      <dsp:nvSpPr>
        <dsp:cNvPr id="0" name=""/>
        <dsp:cNvSpPr/>
      </dsp:nvSpPr>
      <dsp:spPr>
        <a:xfrm>
          <a:off x="0" y="880841"/>
          <a:ext cx="4619621" cy="3502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73" tIns="17780" rIns="99568" bIns="177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Esiteks, me neelame, hingame sisse ja tarbime mikroplasti iga päev, mis võib kahjustada meie tervist, kui see satub meie organismi.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Teiseks sisaldavad plasttooted keemilisi lisandeid, mis on seotud tõsiste terviseprobleemidega, nagu hormoonidega seotud vähk, viljatus ja neuroloogilised arenguhäired, nagu ADHD ja autism.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Lõpuks meelitavad keskkonda sattunud plastid ja mikroplastid ligi kahjulikke mikroorganisme, nagu bakterid ja patogeenid, mis võivad suurendada nakkusohtu, kui need satuvad meie organismi.</a:t>
          </a:r>
        </a:p>
      </dsp:txBody>
      <dsp:txXfrm>
        <a:off x="0" y="880841"/>
        <a:ext cx="4619621" cy="3502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68263-D8FD-4FA0-9201-C3CF78456889}">
      <dsp:nvSpPr>
        <dsp:cNvPr id="0" name=""/>
        <dsp:cNvSpPr/>
      </dsp:nvSpPr>
      <dsp:spPr>
        <a:xfrm>
          <a:off x="13780" y="0"/>
          <a:ext cx="2463977" cy="2460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A876B-86B1-4EB7-BFFD-438960870C25}">
      <dsp:nvSpPr>
        <dsp:cNvPr id="0" name=""/>
        <dsp:cNvSpPr/>
      </dsp:nvSpPr>
      <dsp:spPr>
        <a:xfrm>
          <a:off x="406342" y="1476448"/>
          <a:ext cx="2463977" cy="2460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mikroplasti leiti Austraalia ranniku lähedal </a:t>
          </a:r>
          <a:r>
            <a:rPr lang="el-GR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asuvatest</a:t>
          </a: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sinirannakarpidest </a:t>
          </a:r>
          <a:r>
            <a:rPr lang="el-GR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Klein </a:t>
          </a: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et al. (</a:t>
          </a:r>
          <a:r>
            <a:rPr lang="el-GR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2022) </a:t>
          </a: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mis toob esile mikroplasti reostuse võimaliku ohu Lõuna-Austraalia ainulaadsele mereökosüsteemile ja kohalikule inimtoidule.</a:t>
          </a:r>
        </a:p>
      </dsp:txBody>
      <dsp:txXfrm>
        <a:off x="478415" y="1548521"/>
        <a:ext cx="2319831" cy="2316600"/>
      </dsp:txXfrm>
    </dsp:sp>
    <dsp:sp modelId="{FA1F3EA9-0DA4-42A9-AA7A-16FA8CDBF11E}">
      <dsp:nvSpPr>
        <dsp:cNvPr id="0" name=""/>
        <dsp:cNvSpPr/>
      </dsp:nvSpPr>
      <dsp:spPr>
        <a:xfrm>
          <a:off x="2949381" y="934343"/>
          <a:ext cx="471624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949381" y="1052755"/>
        <a:ext cx="330137" cy="355235"/>
      </dsp:txXfrm>
    </dsp:sp>
    <dsp:sp modelId="{9D446C15-B8D7-4689-9034-83FBFB948487}">
      <dsp:nvSpPr>
        <dsp:cNvPr id="0" name=""/>
        <dsp:cNvSpPr/>
      </dsp:nvSpPr>
      <dsp:spPr>
        <a:xfrm>
          <a:off x="3825254" y="0"/>
          <a:ext cx="2463977" cy="2460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91383-510B-4E12-A9E8-E201F3846097}">
      <dsp:nvSpPr>
        <dsp:cNvPr id="0" name=""/>
        <dsp:cNvSpPr/>
      </dsp:nvSpPr>
      <dsp:spPr>
        <a:xfrm>
          <a:off x="4226367" y="1476448"/>
          <a:ext cx="2463977" cy="2460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Cardiffi ülikooli hiljutises uuringus leiti samuti, et reoveesette kasutamine väetisena põllumaal võib viia põllumajandusmaasse mikroplasti, mis võib seejärel valguse tõttu sattuda veekogudesse.</a:t>
          </a:r>
        </a:p>
      </dsp:txBody>
      <dsp:txXfrm>
        <a:off x="4298440" y="1548521"/>
        <a:ext cx="2319831" cy="2316600"/>
      </dsp:txXfrm>
    </dsp:sp>
    <dsp:sp modelId="{7695DE55-877C-402F-9D86-A4662633D0A7}">
      <dsp:nvSpPr>
        <dsp:cNvPr id="0" name=""/>
        <dsp:cNvSpPr/>
      </dsp:nvSpPr>
      <dsp:spPr>
        <a:xfrm>
          <a:off x="6763849" y="934343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763849" y="1052755"/>
        <a:ext cx="332231" cy="355235"/>
      </dsp:txXfrm>
    </dsp:sp>
    <dsp:sp modelId="{C384282B-0E16-4055-95B7-A97AFC7ED53F}">
      <dsp:nvSpPr>
        <dsp:cNvPr id="0" name=""/>
        <dsp:cNvSpPr/>
      </dsp:nvSpPr>
      <dsp:spPr>
        <a:xfrm>
          <a:off x="7645279" y="0"/>
          <a:ext cx="2463977" cy="2460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55946-7383-401C-958B-7C042B1DE304}">
      <dsp:nvSpPr>
        <dsp:cNvPr id="0" name=""/>
        <dsp:cNvSpPr/>
      </dsp:nvSpPr>
      <dsp:spPr>
        <a:xfrm>
          <a:off x="8046392" y="1476448"/>
          <a:ext cx="2463977" cy="2460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mikroplastikut on avastatud mitmesugustes toiduainetes, näiteks tees, suhkrus, mees ja isegi soolas, mis tekitab muret nende mõju pärast inimeste tervisele. </a:t>
          </a:r>
        </a:p>
      </dsp:txBody>
      <dsp:txXfrm>
        <a:off x="8118465" y="1548521"/>
        <a:ext cx="2319831" cy="2316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67963-53C2-46DE-B43A-1BFEA7E0EDEB}">
      <dsp:nvSpPr>
        <dsp:cNvPr id="0" name=""/>
        <dsp:cNvSpPr/>
      </dsp:nvSpPr>
      <dsp:spPr>
        <a:xfrm>
          <a:off x="730151" y="802122"/>
          <a:ext cx="4804263" cy="1436641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ADCF4-CC7B-498E-99B0-D2D699A52B1B}">
      <dsp:nvSpPr>
        <dsp:cNvPr id="0" name=""/>
        <dsp:cNvSpPr/>
      </dsp:nvSpPr>
      <dsp:spPr>
        <a:xfrm rot="10800000" flipH="1" flipV="1">
          <a:off x="3032759" y="5061129"/>
          <a:ext cx="324310" cy="47981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99DE82-E517-40EC-A258-B9F1817A9A33}">
      <dsp:nvSpPr>
        <dsp:cNvPr id="0" name=""/>
        <dsp:cNvSpPr/>
      </dsp:nvSpPr>
      <dsp:spPr>
        <a:xfrm>
          <a:off x="1282715" y="4747318"/>
          <a:ext cx="3848145" cy="96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 </a:t>
          </a:r>
          <a:endParaRPr lang="el-GR" sz="3400" kern="1200" dirty="0"/>
        </a:p>
      </dsp:txBody>
      <dsp:txXfrm>
        <a:off x="1282715" y="4747318"/>
        <a:ext cx="3848145" cy="962036"/>
      </dsp:txXfrm>
    </dsp:sp>
    <dsp:sp modelId="{D7AE11B9-ED1B-4F6F-94E6-5C676EB6350B}">
      <dsp:nvSpPr>
        <dsp:cNvPr id="0" name=""/>
        <dsp:cNvSpPr/>
      </dsp:nvSpPr>
      <dsp:spPr>
        <a:xfrm>
          <a:off x="2411757" y="2669726"/>
          <a:ext cx="1728692" cy="177616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kasutatakse vähemalt 4000 kemikaali, millest 63 on klassifitseeritud ohtlikuks inimese tervisele.</a:t>
          </a:r>
          <a:endParaRPr lang="el-GR" sz="1200" kern="1200" dirty="0"/>
        </a:p>
      </dsp:txBody>
      <dsp:txXfrm>
        <a:off x="2664918" y="2929840"/>
        <a:ext cx="1222370" cy="1255941"/>
      </dsp:txXfrm>
    </dsp:sp>
    <dsp:sp modelId="{374741B0-25DB-47FA-B220-2DEF7C10DBBA}">
      <dsp:nvSpPr>
        <dsp:cNvPr id="0" name=""/>
        <dsp:cNvSpPr/>
      </dsp:nvSpPr>
      <dsp:spPr>
        <a:xfrm>
          <a:off x="1293353" y="715062"/>
          <a:ext cx="1728692" cy="1776169"/>
        </a:xfrm>
        <a:prstGeom prst="ellips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plastifikaatorid, nagu ftalaadid, on lisatud, et muuta saadud toode paindlikumaks.</a:t>
          </a:r>
          <a:endParaRPr lang="el-GR" sz="1200" kern="1200" dirty="0"/>
        </a:p>
      </dsp:txBody>
      <dsp:txXfrm>
        <a:off x="1546514" y="975176"/>
        <a:ext cx="1222370" cy="1255941"/>
      </dsp:txXfrm>
    </dsp:sp>
    <dsp:sp modelId="{A836B470-DC52-4A33-9A58-9CB6B3B94DCB}">
      <dsp:nvSpPr>
        <dsp:cNvPr id="0" name=""/>
        <dsp:cNvSpPr/>
      </dsp:nvSpPr>
      <dsp:spPr>
        <a:xfrm>
          <a:off x="3445138" y="677763"/>
          <a:ext cx="1728692" cy="1776169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Mööblile ja elektroonikale lisatakse sageli tulekindluse suurendamiseks leegikindlaid aineid.</a:t>
          </a:r>
          <a:endParaRPr lang="el-GR" sz="1200" kern="1200" dirty="0"/>
        </a:p>
      </dsp:txBody>
      <dsp:txXfrm>
        <a:off x="3698299" y="937877"/>
        <a:ext cx="1222370" cy="1255941"/>
      </dsp:txXfrm>
    </dsp:sp>
    <dsp:sp modelId="{32065033-4AE0-4B11-A5C8-8032BC6731C5}">
      <dsp:nvSpPr>
        <dsp:cNvPr id="0" name=""/>
        <dsp:cNvSpPr/>
      </dsp:nvSpPr>
      <dsp:spPr>
        <a:xfrm>
          <a:off x="0" y="352032"/>
          <a:ext cx="6413569" cy="490727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4F8DC-F9D8-4B1F-94F9-38CE0E239B86}">
      <dsp:nvSpPr>
        <dsp:cNvPr id="0" name=""/>
        <dsp:cNvSpPr/>
      </dsp:nvSpPr>
      <dsp:spPr>
        <a:xfrm>
          <a:off x="716479" y="596928"/>
          <a:ext cx="487856" cy="4878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610D6-5809-4222-B6C1-348952F97313}">
      <dsp:nvSpPr>
        <dsp:cNvPr id="0" name=""/>
        <dsp:cNvSpPr/>
      </dsp:nvSpPr>
      <dsp:spPr>
        <a:xfrm>
          <a:off x="818928" y="692836"/>
          <a:ext cx="282956" cy="282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0123C-A965-40B3-9B70-F7DF127E78C6}">
      <dsp:nvSpPr>
        <dsp:cNvPr id="0" name=""/>
        <dsp:cNvSpPr/>
      </dsp:nvSpPr>
      <dsp:spPr>
        <a:xfrm>
          <a:off x="1477620" y="256090"/>
          <a:ext cx="422304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Tegevuseks </a:t>
          </a:r>
          <a:r>
            <a:rPr lang="el-GR" sz="1800" b="1" kern="1200" cap="none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vajalikud </a:t>
          </a:r>
          <a:r>
            <a:rPr lang="el-GR" sz="1800" b="1" kern="12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materjalid </a:t>
          </a:r>
          <a:endParaRPr lang="en-US" sz="1800" kern="12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77620" y="256090"/>
        <a:ext cx="4223041" cy="1150282"/>
      </dsp:txXfrm>
    </dsp:sp>
    <dsp:sp modelId="{32D843BD-75C3-45BF-B983-FBCA7063C1A6}">
      <dsp:nvSpPr>
        <dsp:cNvPr id="0" name=""/>
        <dsp:cNvSpPr/>
      </dsp:nvSpPr>
      <dsp:spPr>
        <a:xfrm>
          <a:off x="722440" y="2514501"/>
          <a:ext cx="487856" cy="4878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99279-C68D-4A8E-938A-60DC6CA432A0}">
      <dsp:nvSpPr>
        <dsp:cNvPr id="0" name=""/>
        <dsp:cNvSpPr/>
      </dsp:nvSpPr>
      <dsp:spPr>
        <a:xfrm>
          <a:off x="824889" y="2616947"/>
          <a:ext cx="282956" cy="282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6EF0E-6D28-43CD-92F6-8A01E7A3B3FD}">
      <dsp:nvSpPr>
        <dsp:cNvPr id="0" name=""/>
        <dsp:cNvSpPr/>
      </dsp:nvSpPr>
      <dsp:spPr>
        <a:xfrm>
          <a:off x="1550311" y="2333026"/>
          <a:ext cx="2421604" cy="105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Personaalarvutid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Tabletid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Nutitelefonid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Asjakohane raamat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Ajakirjad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Voldikud</a:t>
          </a:r>
          <a:endParaRPr lang="en-US" sz="1800" kern="12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50311" y="2333026"/>
        <a:ext cx="2421604" cy="10541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0B265-EEB7-4888-9E35-01EEA547748C}">
      <dsp:nvSpPr>
        <dsp:cNvPr id="0" name=""/>
        <dsp:cNvSpPr/>
      </dsp:nvSpPr>
      <dsp:spPr>
        <a:xfrm>
          <a:off x="2294845" y="1586774"/>
          <a:ext cx="495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53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29366" y="1629862"/>
        <a:ext cx="26297" cy="5264"/>
      </dsp:txXfrm>
    </dsp:sp>
    <dsp:sp modelId="{8041F7DD-2090-4790-989C-69A535FDAF37}">
      <dsp:nvSpPr>
        <dsp:cNvPr id="0" name=""/>
        <dsp:cNvSpPr/>
      </dsp:nvSpPr>
      <dsp:spPr>
        <a:xfrm>
          <a:off x="9947" y="946485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Moodustada osalejatest väikesed rühmad</a:t>
          </a:r>
        </a:p>
      </dsp:txBody>
      <dsp:txXfrm>
        <a:off x="9947" y="946485"/>
        <a:ext cx="2286697" cy="1372018"/>
      </dsp:txXfrm>
    </dsp:sp>
    <dsp:sp modelId="{2344B521-35FD-424F-BBF6-81CC3387F517}">
      <dsp:nvSpPr>
        <dsp:cNvPr id="0" name=""/>
        <dsp:cNvSpPr/>
      </dsp:nvSpPr>
      <dsp:spPr>
        <a:xfrm>
          <a:off x="5107483" y="1586774"/>
          <a:ext cx="495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53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42005" y="1629862"/>
        <a:ext cx="26297" cy="5264"/>
      </dsp:txXfrm>
    </dsp:sp>
    <dsp:sp modelId="{2CAD48C9-68EF-4193-866F-104218151460}">
      <dsp:nvSpPr>
        <dsp:cNvPr id="0" name=""/>
        <dsp:cNvSpPr/>
      </dsp:nvSpPr>
      <dsp:spPr>
        <a:xfrm>
          <a:off x="2822585" y="946485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Jagage rühmadele olemasolevat materjali ja andke neile juurdepääs elektroonilistele seadmetele uurimistööks.</a:t>
          </a:r>
        </a:p>
      </dsp:txBody>
      <dsp:txXfrm>
        <a:off x="2822585" y="946485"/>
        <a:ext cx="2286697" cy="1372018"/>
      </dsp:txXfrm>
    </dsp:sp>
    <dsp:sp modelId="{BCE9E398-CC5C-403D-B1C2-8B408A7DBDF4}">
      <dsp:nvSpPr>
        <dsp:cNvPr id="0" name=""/>
        <dsp:cNvSpPr/>
      </dsp:nvSpPr>
      <dsp:spPr>
        <a:xfrm>
          <a:off x="1153296" y="2316703"/>
          <a:ext cx="5625276" cy="495340"/>
        </a:xfrm>
        <a:custGeom>
          <a:avLst/>
          <a:gdLst/>
          <a:ahLst/>
          <a:cxnLst/>
          <a:rect l="0" t="0" r="0" b="0"/>
          <a:pathLst>
            <a:path>
              <a:moveTo>
                <a:pt x="5625276" y="0"/>
              </a:moveTo>
              <a:lnTo>
                <a:pt x="5625276" y="264770"/>
              </a:lnTo>
              <a:lnTo>
                <a:pt x="0" y="264770"/>
              </a:lnTo>
              <a:lnTo>
                <a:pt x="0" y="49534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4689" y="2561741"/>
        <a:ext cx="282490" cy="5264"/>
      </dsp:txXfrm>
    </dsp:sp>
    <dsp:sp modelId="{C0C077D0-8945-4089-A536-14808E08D47B}">
      <dsp:nvSpPr>
        <dsp:cNvPr id="0" name=""/>
        <dsp:cNvSpPr/>
      </dsp:nvSpPr>
      <dsp:spPr>
        <a:xfrm>
          <a:off x="5635223" y="946485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Kuuekümne minuti jooksul palutakse osalejatel välja selgitada mikroplasti mõju/mõju inimese tervisele.</a:t>
          </a:r>
        </a:p>
      </dsp:txBody>
      <dsp:txXfrm>
        <a:off x="5635223" y="946485"/>
        <a:ext cx="2286697" cy="1372018"/>
      </dsp:txXfrm>
    </dsp:sp>
    <dsp:sp modelId="{784B796B-B094-44F2-AE5F-1EFC69500CDE}">
      <dsp:nvSpPr>
        <dsp:cNvPr id="0" name=""/>
        <dsp:cNvSpPr/>
      </dsp:nvSpPr>
      <dsp:spPr>
        <a:xfrm>
          <a:off x="2294845" y="3484733"/>
          <a:ext cx="495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53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29366" y="3527821"/>
        <a:ext cx="26297" cy="5264"/>
      </dsp:txXfrm>
    </dsp:sp>
    <dsp:sp modelId="{CA50743E-1040-407B-94EB-7A792467D3DF}">
      <dsp:nvSpPr>
        <dsp:cNvPr id="0" name=""/>
        <dsp:cNvSpPr/>
      </dsp:nvSpPr>
      <dsp:spPr>
        <a:xfrm>
          <a:off x="9947" y="2844444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Pärast uuringut kujundavad osalejad rühmade kaupa infograafika, kleebised ja plakatid, kasutades infograafika kujundamiseks mõeldud veebipõhiseid vahendeid (nt Canva).</a:t>
          </a:r>
        </a:p>
      </dsp:txBody>
      <dsp:txXfrm>
        <a:off x="9947" y="2844444"/>
        <a:ext cx="2286697" cy="1372018"/>
      </dsp:txXfrm>
    </dsp:sp>
    <dsp:sp modelId="{98593873-3B3E-4718-8BD4-28DD2CE6EE55}">
      <dsp:nvSpPr>
        <dsp:cNvPr id="0" name=""/>
        <dsp:cNvSpPr/>
      </dsp:nvSpPr>
      <dsp:spPr>
        <a:xfrm>
          <a:off x="5107483" y="3484733"/>
          <a:ext cx="4953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53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42005" y="3527821"/>
        <a:ext cx="26297" cy="5264"/>
      </dsp:txXfrm>
    </dsp:sp>
    <dsp:sp modelId="{5B0B4F15-EE54-41CD-8999-EC73BFD12073}">
      <dsp:nvSpPr>
        <dsp:cNvPr id="0" name=""/>
        <dsp:cNvSpPr/>
      </dsp:nvSpPr>
      <dsp:spPr>
        <a:xfrm>
          <a:off x="2822585" y="2844444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Kujundatud infograafiad trükitakse ja levitatakse kohalikus kogukonnas (koolides, kauplustes, turgudel jne).</a:t>
          </a:r>
        </a:p>
      </dsp:txBody>
      <dsp:txXfrm>
        <a:off x="2822585" y="2844444"/>
        <a:ext cx="2286697" cy="1372018"/>
      </dsp:txXfrm>
    </dsp:sp>
    <dsp:sp modelId="{3F2ADCE2-E0E7-458F-B09E-5149869B1ECC}">
      <dsp:nvSpPr>
        <dsp:cNvPr id="0" name=""/>
        <dsp:cNvSpPr/>
      </dsp:nvSpPr>
      <dsp:spPr>
        <a:xfrm>
          <a:off x="5635223" y="2844444"/>
          <a:ext cx="2286697" cy="1372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50" tIns="117616" rIns="112050" bIns="1176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Ärge unustage jagada tegevust ja tulemusi sotsiaalmeedias, kasutades asjakohaseid hashtag'e (#reduceplastics, #noplastic, #campaign) </a:t>
          </a:r>
          <a:r>
            <a:rPr lang="de-DE" sz="1200" kern="1200"/>
            <a:t>Palutakse teada saada mõju/mõju.</a:t>
          </a:r>
          <a:endParaRPr lang="en-US" sz="1200" kern="1200"/>
        </a:p>
      </dsp:txBody>
      <dsp:txXfrm>
        <a:off x="5635223" y="2844444"/>
        <a:ext cx="2286697" cy="1372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4F8DC-F9D8-4B1F-94F9-38CE0E239B86}">
      <dsp:nvSpPr>
        <dsp:cNvPr id="0" name=""/>
        <dsp:cNvSpPr/>
      </dsp:nvSpPr>
      <dsp:spPr>
        <a:xfrm>
          <a:off x="716479" y="596928"/>
          <a:ext cx="487856" cy="4878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610D6-5809-4222-B6C1-348952F97313}">
      <dsp:nvSpPr>
        <dsp:cNvPr id="0" name=""/>
        <dsp:cNvSpPr/>
      </dsp:nvSpPr>
      <dsp:spPr>
        <a:xfrm>
          <a:off x="818928" y="692836"/>
          <a:ext cx="282956" cy="282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0123C-A965-40B3-9B70-F7DF127E78C6}">
      <dsp:nvSpPr>
        <dsp:cNvPr id="0" name=""/>
        <dsp:cNvSpPr/>
      </dsp:nvSpPr>
      <dsp:spPr>
        <a:xfrm>
          <a:off x="1477620" y="256090"/>
          <a:ext cx="4223041" cy="11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Tegevuseks </a:t>
          </a:r>
          <a:r>
            <a:rPr lang="el-GR" sz="1800" b="1" kern="1200" cap="none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vajalikud </a:t>
          </a:r>
          <a:r>
            <a:rPr lang="el-GR" sz="1800" b="1" kern="12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materjalid </a:t>
          </a:r>
          <a:endParaRPr lang="en-US" sz="1800" kern="12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77620" y="256090"/>
        <a:ext cx="4223041" cy="1150282"/>
      </dsp:txXfrm>
    </dsp:sp>
    <dsp:sp modelId="{32D843BD-75C3-45BF-B983-FBCA7063C1A6}">
      <dsp:nvSpPr>
        <dsp:cNvPr id="0" name=""/>
        <dsp:cNvSpPr/>
      </dsp:nvSpPr>
      <dsp:spPr>
        <a:xfrm>
          <a:off x="722440" y="2514501"/>
          <a:ext cx="487856" cy="4878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99279-C68D-4A8E-938A-60DC6CA432A0}">
      <dsp:nvSpPr>
        <dsp:cNvPr id="0" name=""/>
        <dsp:cNvSpPr/>
      </dsp:nvSpPr>
      <dsp:spPr>
        <a:xfrm>
          <a:off x="824889" y="2616947"/>
          <a:ext cx="282956" cy="282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6EF0E-6D28-43CD-92F6-8A01E7A3B3FD}">
      <dsp:nvSpPr>
        <dsp:cNvPr id="0" name=""/>
        <dsp:cNvSpPr/>
      </dsp:nvSpPr>
      <dsp:spPr>
        <a:xfrm>
          <a:off x="1550311" y="2333026"/>
          <a:ext cx="2421604" cy="105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Kaks läbipaistvat plastmassist tassi</a:t>
          </a:r>
          <a:endParaRPr lang="el-G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Märgis</a:t>
          </a:r>
          <a:endParaRPr lang="el-G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Konteiner äädikat</a:t>
          </a:r>
          <a:endParaRPr lang="el-G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Konteiner vett</a:t>
          </a:r>
          <a:endParaRPr lang="el-G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Plastikust lusikas</a:t>
          </a:r>
          <a:endParaRPr lang="el-GR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toiduaine ja joogi säilitamiseks kasutatavad plastist vabad alternatiivid, näiteks klaasist või roostevabast terasest mahutid.</a:t>
          </a:r>
          <a:endParaRPr lang="en-US" sz="1800" kern="1200" cap="none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50311" y="2333026"/>
        <a:ext cx="2421604" cy="10541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4EA37-0FE5-4F7C-A0B3-BC3EEF04B556}">
      <dsp:nvSpPr>
        <dsp:cNvPr id="0" name=""/>
        <dsp:cNvSpPr/>
      </dsp:nvSpPr>
      <dsp:spPr>
        <a:xfrm rot="5400000">
          <a:off x="-106665" y="106706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248926"/>
        <a:ext cx="497770" cy="213330"/>
      </dsp:txXfrm>
    </dsp:sp>
    <dsp:sp modelId="{4B5CB122-0160-404C-A376-A5E4249B609A}">
      <dsp:nvSpPr>
        <dsp:cNvPr id="0" name=""/>
        <dsp:cNvSpPr/>
      </dsp:nvSpPr>
      <dsp:spPr>
        <a:xfrm rot="5400000">
          <a:off x="3752704" y="-3254892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Märgista üks tass "Plastic" ja teine "Non-Plastic" markeriga.</a:t>
          </a:r>
        </a:p>
      </dsp:txBody>
      <dsp:txXfrm rot="-5400000">
        <a:off x="497771" y="22604"/>
        <a:ext cx="6949519" cy="417089"/>
      </dsp:txXfrm>
    </dsp:sp>
    <dsp:sp modelId="{EFB474F7-3031-475C-9078-60CE33FD93DF}">
      <dsp:nvSpPr>
        <dsp:cNvPr id="0" name=""/>
        <dsp:cNvSpPr/>
      </dsp:nvSpPr>
      <dsp:spPr>
        <a:xfrm rot="5400000">
          <a:off x="-106665" y="744176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886396"/>
        <a:ext cx="497770" cy="213330"/>
      </dsp:txXfrm>
    </dsp:sp>
    <dsp:sp modelId="{20542866-A41E-4DFB-A52F-D39616D3F860}">
      <dsp:nvSpPr>
        <dsp:cNvPr id="0" name=""/>
        <dsp:cNvSpPr/>
      </dsp:nvSpPr>
      <dsp:spPr>
        <a:xfrm rot="5400000">
          <a:off x="3752704" y="-2617422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Täitke iga tass kas äädikaga (mis võib simuleerida happelist toitu või jooki) või veega.</a:t>
          </a:r>
        </a:p>
      </dsp:txBody>
      <dsp:txXfrm rot="-5400000">
        <a:off x="497771" y="660074"/>
        <a:ext cx="6949519" cy="417089"/>
      </dsp:txXfrm>
    </dsp:sp>
    <dsp:sp modelId="{ECD968E1-9CC8-4924-8458-BA047EC02437}">
      <dsp:nvSpPr>
        <dsp:cNvPr id="0" name=""/>
        <dsp:cNvSpPr/>
      </dsp:nvSpPr>
      <dsp:spPr>
        <a:xfrm rot="5400000">
          <a:off x="-106665" y="1381647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1523867"/>
        <a:ext cx="497770" cy="213330"/>
      </dsp:txXfrm>
    </dsp:sp>
    <dsp:sp modelId="{65E58702-33D4-4485-8C98-DB97BA841E79}">
      <dsp:nvSpPr>
        <dsp:cNvPr id="0" name=""/>
        <dsp:cNvSpPr/>
      </dsp:nvSpPr>
      <dsp:spPr>
        <a:xfrm rot="5400000">
          <a:off x="3752704" y="-1979951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Kasta plastlusikat "Plastic" tassi ja jäta see sinna mitmeks minutiks.</a:t>
          </a:r>
        </a:p>
      </dsp:txBody>
      <dsp:txXfrm rot="-5400000">
        <a:off x="497771" y="1297545"/>
        <a:ext cx="6949519" cy="417089"/>
      </dsp:txXfrm>
    </dsp:sp>
    <dsp:sp modelId="{265D2B3C-1850-4B5A-95CF-F18F5C3597F1}">
      <dsp:nvSpPr>
        <dsp:cNvPr id="0" name=""/>
        <dsp:cNvSpPr/>
      </dsp:nvSpPr>
      <dsp:spPr>
        <a:xfrm rot="5400000">
          <a:off x="-106665" y="2019117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2161337"/>
        <a:ext cx="497770" cy="213330"/>
      </dsp:txXfrm>
    </dsp:sp>
    <dsp:sp modelId="{394819BF-4E95-4DB9-99B7-8D84A1B7DBA0}">
      <dsp:nvSpPr>
        <dsp:cNvPr id="0" name=""/>
        <dsp:cNvSpPr/>
      </dsp:nvSpPr>
      <dsp:spPr>
        <a:xfrm rot="5400000">
          <a:off x="3752704" y="-1342481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Eemaldage lusikas ja jälgige, kas "plastmassist" tassis oleva vedeliku värvus või läbipaistvus on muutunud.</a:t>
          </a:r>
        </a:p>
      </dsp:txBody>
      <dsp:txXfrm rot="-5400000">
        <a:off x="497771" y="1935015"/>
        <a:ext cx="6949519" cy="417089"/>
      </dsp:txXfrm>
    </dsp:sp>
    <dsp:sp modelId="{7AC92C76-1913-4B81-8691-90B4816325E7}">
      <dsp:nvSpPr>
        <dsp:cNvPr id="0" name=""/>
        <dsp:cNvSpPr/>
      </dsp:nvSpPr>
      <dsp:spPr>
        <a:xfrm rot="5400000">
          <a:off x="-106665" y="2656588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2798808"/>
        <a:ext cx="497770" cy="213330"/>
      </dsp:txXfrm>
    </dsp:sp>
    <dsp:sp modelId="{825FBDF3-1FF2-4532-9854-79F06317EE6C}">
      <dsp:nvSpPr>
        <dsp:cNvPr id="0" name=""/>
        <dsp:cNvSpPr/>
      </dsp:nvSpPr>
      <dsp:spPr>
        <a:xfrm rot="5400000">
          <a:off x="3752704" y="-705010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Arutlege osalejatega, et plastis sisalduvad toksilised kemikaalid võivad aja jooksul sattuda toidule või joogile, eriti kui neid kuumutatakse või kui nad puutuvad kokku happeliste ainetega.</a:t>
          </a:r>
        </a:p>
      </dsp:txBody>
      <dsp:txXfrm rot="-5400000">
        <a:off x="497771" y="2572486"/>
        <a:ext cx="6949519" cy="417089"/>
      </dsp:txXfrm>
    </dsp:sp>
    <dsp:sp modelId="{F4E287EA-FABE-445F-AD8A-5946BCA67E36}">
      <dsp:nvSpPr>
        <dsp:cNvPr id="0" name=""/>
        <dsp:cNvSpPr/>
      </dsp:nvSpPr>
      <dsp:spPr>
        <a:xfrm rot="5400000">
          <a:off x="-106665" y="3294058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3436278"/>
        <a:ext cx="497770" cy="213330"/>
      </dsp:txXfrm>
    </dsp:sp>
    <dsp:sp modelId="{221C5EFE-79D1-4D29-9191-C71A79CB71B1}">
      <dsp:nvSpPr>
        <dsp:cNvPr id="0" name=""/>
        <dsp:cNvSpPr/>
      </dsp:nvSpPr>
      <dsp:spPr>
        <a:xfrm rot="5400000">
          <a:off x="3752704" y="-67540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Korrake katset, kasutades mittemu plastist mahutit, näiteks klaasi või roostevaba terast, ja võrrelge tulemusi.</a:t>
          </a:r>
        </a:p>
      </dsp:txBody>
      <dsp:txXfrm rot="-5400000">
        <a:off x="497771" y="3209956"/>
        <a:ext cx="6949519" cy="417089"/>
      </dsp:txXfrm>
    </dsp:sp>
    <dsp:sp modelId="{F39C4A0D-BC2B-48AD-887F-90A814CE263D}">
      <dsp:nvSpPr>
        <dsp:cNvPr id="0" name=""/>
        <dsp:cNvSpPr/>
      </dsp:nvSpPr>
      <dsp:spPr>
        <a:xfrm rot="5400000">
          <a:off x="-106665" y="3931529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4073749"/>
        <a:ext cx="497770" cy="213330"/>
      </dsp:txXfrm>
    </dsp:sp>
    <dsp:sp modelId="{0A907C70-C5DD-458F-831E-934CAE689CC7}">
      <dsp:nvSpPr>
        <dsp:cNvPr id="0" name=""/>
        <dsp:cNvSpPr/>
      </dsp:nvSpPr>
      <dsp:spPr>
        <a:xfrm rot="5400000">
          <a:off x="3752704" y="569930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Arutlege rühmadega, milline on nende toksiliste elementide mõju inimese tervisele.</a:t>
          </a:r>
        </a:p>
      </dsp:txBody>
      <dsp:txXfrm rot="-5400000">
        <a:off x="497771" y="3847427"/>
        <a:ext cx="6949519" cy="417089"/>
      </dsp:txXfrm>
    </dsp:sp>
    <dsp:sp modelId="{B8423A1F-1820-4D4B-99B9-5B7CDFBDE576}">
      <dsp:nvSpPr>
        <dsp:cNvPr id="0" name=""/>
        <dsp:cNvSpPr/>
      </dsp:nvSpPr>
      <dsp:spPr>
        <a:xfrm rot="5400000">
          <a:off x="-106665" y="4568999"/>
          <a:ext cx="711100" cy="497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0" y="4711219"/>
        <a:ext cx="497770" cy="213330"/>
      </dsp:txXfrm>
    </dsp:sp>
    <dsp:sp modelId="{B9E04C93-8B8F-4A0B-B121-BCF6F9CE90AE}">
      <dsp:nvSpPr>
        <dsp:cNvPr id="0" name=""/>
        <dsp:cNvSpPr/>
      </dsp:nvSpPr>
      <dsp:spPr>
        <a:xfrm rot="5400000">
          <a:off x="3752704" y="1207400"/>
          <a:ext cx="462215" cy="6972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Esitage plastide tegelik mõju inimesele, kasutades moodulis esitatud asjakohast teavet.</a:t>
          </a:r>
        </a:p>
      </dsp:txBody>
      <dsp:txXfrm rot="-5400000">
        <a:off x="497771" y="4484897"/>
        <a:ext cx="6949519" cy="417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A806-BB69-4A2F-85FD-215EC706F757}" type="datetimeFigureOut">
              <a:rPr lang="el-GR" smtClean="0"/>
              <a:t>26/8/23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14305-B754-4E9D-B4CA-E6D915A02866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963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49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62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05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52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363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14305-B754-4E9D-B4CA-E6D915A02866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613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45B9BC-7C47-559A-5B4B-3F2393A3F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7F0ABC0-09F0-D611-400F-00850809D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3007F7-A202-2C7B-0AD3-B185D852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63957AD-7058-9092-8B5E-857AF347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4ECF0A-C4B5-3BB8-92EA-AC1AF64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31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433EFD-9637-70DF-70EB-0A0C930A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73D46BD-43EA-2624-1ECF-F645B9E2C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05741D-DC77-23D6-66BA-265BB2F1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4E241A-EA8C-B4FD-9668-F4196BA0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E09E703-2267-F8E8-E615-7A729C5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8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684FDE6-42D5-6E5F-ED6D-B18C1A5F2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EBA16F3-4BF5-70F0-1E02-C8A52D9F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146BD4-49E5-831E-CB95-52C700C5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20BAE4-38A6-0394-D652-43812CED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A34C6C-8E22-7311-5AF8-7D4C0F99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44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CEE8D7-C585-C104-F083-53A20917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DE15F7-6BC5-DC80-86F4-A9271235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B5573CD-7739-E402-2D77-83851AED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0CF5B1-0277-8C36-8539-F09A1FC0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1E0A28-A6CE-88D6-0201-9D3B35B1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308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2248F-C4B5-6F96-A788-FD4A6870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80A061-7902-162E-B0B0-AE9F8B5E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BFC3CD-6F66-7E19-E134-85FC0447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C75CC1-730C-F91F-1946-6E0EF01C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B96947-D965-AFA4-4790-225EB084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12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A955E8-C43F-17EA-BA5B-F16FC31C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BA37F2-0016-F572-BFE4-4B52644B1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F8EA11-29D9-BEA4-60A1-68FD33E6C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55CC4B1-1219-117E-2087-A9B9CF86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EF4C4F-7FAA-EEDD-2528-E6B9C44C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89DEA7F-FF12-02E5-3C42-FBAD4D9D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43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1F87BF-24F8-F456-F395-BD17135A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FC2137-BDFF-A0D5-AD2A-1D3327D79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1B14C03-F220-5864-700B-31D15F9ED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3FBF229-2DA2-9439-9BF6-E23AD322A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FBC4361-522C-B19B-B4A0-58A7ED2CB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10D149A-C4E8-E7DD-3860-CFDABB2E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B0A42AC-74B1-417B-75F4-B8A58CF6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CB5CD1B-EDBC-DEE5-0290-BFB71403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62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8C3D5A-ACBF-7759-152F-DD4D64C3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491807F-CE78-241B-C1AA-BDBE44E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C12930F-FC2F-6280-15CB-435FC0EB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C14AA2C-A853-F2B7-A4D9-45AA37D1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700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D7F7EA2-7BAC-6F84-E35D-3D9415D9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04CC08C-C980-B00A-0415-64FB5BF9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47BD29D-336F-8827-849D-042E7428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90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A03A70-654B-8D3C-721D-EFD8F08C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C01125-88E9-14EE-F659-132CEA02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D14047D-A51D-4D80-531B-658F2F6A7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BA9E6D-E6CC-2A34-995D-7EAA5FA3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AB1975A-2E36-27C4-87DB-C32F3F25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6679E67-CD05-5A30-1ED1-8F92935F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103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809C10-5AA3-A6EA-B969-61401D14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88C443C-0709-69F1-D8DC-DD1DB4D0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8B3C4E5-5234-9F9F-72AD-E707F7DE7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C427460-4A26-524A-1DDE-734B0C36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3C10AD3-03D4-BF83-7BC6-2E84FCF6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962AD0D-939D-2030-3ABA-10B3005F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13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38A656E-1A84-6537-6FDE-7C0A608E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title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C854D1-8535-17FE-7EAB-9B8BC838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FBE181-3688-C1D2-4576-71FF12B24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2F6B-EE64-415F-8119-268144447923}" type="datetimeFigureOut">
              <a:rPr lang="el-GR" smtClean="0"/>
              <a:t>26/8/23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B7890C-7EF7-3A31-56AF-317F9124D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3A53C2A-2642-5E8D-5299-B8ADA2507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AFD1-AA76-4ED5-B57B-11B9AAE593B9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913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inhabitingtheanthropocene.com/2019/05/08/plastic-waste-part-1/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24.jpg"/><Relationship Id="rId4" Type="http://schemas.openxmlformats.org/officeDocument/2006/relationships/image" Target="../media/image23.svg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25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microsoft.com/office/2007/relationships/diagramDrawing" Target="../diagrams/drawing8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26.svg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PlK9oGQvz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4193/subbchem.2021.01.10" TargetMode="External"/><Relationship Id="rId2" Type="http://schemas.openxmlformats.org/officeDocument/2006/relationships/hyperlink" Target="https://doi.org/10.3389/fenvs.2022.8272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nano11020496" TargetMode="External"/><Relationship Id="rId5" Type="http://schemas.openxmlformats.org/officeDocument/2006/relationships/hyperlink" Target="https://doi.org/10.1210/er.2011-1050" TargetMode="External"/><Relationship Id="rId4" Type="http://schemas.openxmlformats.org/officeDocument/2006/relationships/hyperlink" Target="https://doi.org/10.1016/j.scitotenv.2022.15487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lastic" TargetMode="External"/><Relationship Id="rId3" Type="http://schemas.openxmlformats.org/officeDocument/2006/relationships/hyperlink" Target="https://www.youtube.com/watch?v=1PlK9oGQvzA" TargetMode="External"/><Relationship Id="rId7" Type="http://schemas.openxmlformats.org/officeDocument/2006/relationships/hyperlink" Target="https://brusselsmorning.com/eus-plastic-strategy-at-risk-warn-eu-auditors/5423/" TargetMode="External"/><Relationship Id="rId2" Type="http://schemas.openxmlformats.org/officeDocument/2006/relationships/hyperlink" Target="https://myethicalchoice.com/en/journal/pollution/plastic-pollution-human-healt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ssionsustainability.org/blog/microplastic-a-macro-problem" TargetMode="External"/><Relationship Id="rId5" Type="http://schemas.openxmlformats.org/officeDocument/2006/relationships/hyperlink" Target="https://www.ehn.org/plastic-pollution-regulations-2658964356.html" TargetMode="External"/><Relationship Id="rId10" Type="http://schemas.openxmlformats.org/officeDocument/2006/relationships/hyperlink" Target="https://www.specchemonline.com/echa-publishes-additives-inventory" TargetMode="External"/><Relationship Id="rId4" Type="http://schemas.openxmlformats.org/officeDocument/2006/relationships/hyperlink" Target="https://www.eca.europa.eu/Lists/ECADocuments/INRW20_04/INRW_Plastic_waste_EN.pdf" TargetMode="External"/><Relationship Id="rId9" Type="http://schemas.openxmlformats.org/officeDocument/2006/relationships/hyperlink" Target="https://www.dailymirror.lk/Medicine/Heres-how-plastic-could-affect-your-health/308-18140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hyperlink" Target="http://creativecommons.org/licenses/by/4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F0F4A9DE-6904-3CBB-9799-7EAF1812E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"/>
            <a:ext cx="12192000" cy="6850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77E0E-989A-872B-B168-56EBAA169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057578"/>
            <a:ext cx="6096001" cy="94487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Moodul 2: Plastide kasutamise mõju inimese tervisele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BA794-3805-A93C-EA21-4CB2F3328ED8}"/>
              </a:ext>
            </a:extLst>
          </p:cNvPr>
          <p:cNvSpPr txBox="1"/>
          <p:nvPr/>
        </p:nvSpPr>
        <p:spPr>
          <a:xfrm>
            <a:off x="6868258" y="3364366"/>
            <a:ext cx="4891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1D9B52"/>
                </a:solidFill>
              </a:rPr>
              <a:t>Tõsta oma häält plastiku vastu</a:t>
            </a: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74610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EU's plastic strategy at risk, warn EU Auditors - BM">
            <a:extLst>
              <a:ext uri="{FF2B5EF4-FFF2-40B4-BE49-F238E27FC236}">
                <a16:creationId xmlns:a16="http://schemas.microsoft.com/office/drawing/2014/main" id="{D8F09BED-F6EF-D401-856D-7E905CFB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35795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</p:spPr>
      </p:pic>
      <p:sp useBgFill="1">
        <p:nvSpPr>
          <p:cNvPr id="43" name="Freeform: Shape 37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91" y="400845"/>
            <a:ext cx="4583049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Alateema 3: ELi plastistrateegia</a:t>
            </a:r>
            <a:endParaRPr lang="en-US" sz="2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E981BD6F-51C8-CBB5-6643-86225DBD906F}"/>
              </a:ext>
            </a:extLst>
          </p:cNvPr>
          <p:cNvSpPr txBox="1">
            <a:spLocks/>
          </p:cNvSpPr>
          <p:nvPr/>
        </p:nvSpPr>
        <p:spPr>
          <a:xfrm>
            <a:off x="374904" y="2522949"/>
            <a:ext cx="5065776" cy="4425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Vastavalt Euroopa Kontrollikoja ülevaatele (2020) soovitatakse piirata sünteetiliste polümeersete mikroosakeste kasutamist, mis on väiksemad kui 5 mm, ja </a:t>
            </a:r>
            <a:r>
              <a:rPr lang="en-US" sz="1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kiudjasarnaste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osakeste kasutamist, mis on väiksemad kui 15 mm, mida kasutatakse toodetes tahtlikult ja mis võivad sattuda keskkonda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Euroopa Komisjon võttis vastu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õigusaktid, millega keelatakse tahtlikult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lisatud mikroplastide kasutamine,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eelkõige kosmeetikatoodetes.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Euroopa Liit on välja töötanud plastistrateegia, mille eesmärk on parandada plasttoodete loomise, kasutamise ja ringlussevõtu viisi, et vähendada nende negatiivset mõju keskkonnale ja inimeste tervisele.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</a:t>
            </a:r>
            <a:r>
              <a:rPr lang="en-US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Deali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eesmärk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taaskasutada 2030. aastaks 55% plastpakendijäätmetest.</a:t>
            </a:r>
          </a:p>
          <a:p>
            <a:pPr marL="0" indent="0">
              <a:spcAft>
                <a:spcPts val="800"/>
              </a:spcAft>
              <a:buNone/>
            </a:pPr>
            <a:endParaRPr lang="en-US" sz="2000" dirty="0">
              <a:effectLst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B5AE6-8936-C994-C28A-A3AB498D09BC}"/>
              </a:ext>
            </a:extLst>
          </p:cNvPr>
          <p:cNvSpPr txBox="1"/>
          <p:nvPr/>
        </p:nvSpPr>
        <p:spPr>
          <a:xfrm>
            <a:off x="512618" y="1735216"/>
            <a:ext cx="610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i="1" dirty="0">
                <a:effectLst/>
              </a:rPr>
              <a:t>Milline on ELi ettepanek mikroplastide kohta?</a:t>
            </a:r>
          </a:p>
        </p:txBody>
      </p:sp>
    </p:spTree>
    <p:extLst>
      <p:ext uri="{BB962C8B-B14F-4D97-AF65-F5344CB8AC3E}">
        <p14:creationId xmlns:p14="http://schemas.microsoft.com/office/powerpoint/2010/main" val="16152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77" y="701587"/>
            <a:ext cx="6789821" cy="5461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A2.1 Tegevus -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plastic kampaania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92AB38E7-C91A-CB63-2924-4F62A652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02" y="1685551"/>
            <a:ext cx="5387502" cy="16115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Selle tegevuse eesmärk on tõsta osalejate teadlikkust plastiku kasutamise kahjulikust mõjust inimeste tervisele. </a:t>
            </a:r>
            <a:endParaRPr lang="en-US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93F6E-63B2-4A9C-2524-7B8F1FD7690C}"/>
              </a:ext>
            </a:extLst>
          </p:cNvPr>
          <p:cNvSpPr txBox="1"/>
          <p:nvPr/>
        </p:nvSpPr>
        <p:spPr>
          <a:xfrm>
            <a:off x="838200" y="3491566"/>
            <a:ext cx="5570706" cy="1711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Uurimise ja koostöö kaudu uurivad osalejad mikroplastide mõju inimeste tervisele ning kasutavad oma tulemusi lühikese teadlikkuse tõstmise kampaania kavandamiseks oma kohalikule kogukonnale.</a:t>
            </a:r>
            <a:endParaRPr lang="el-GR" i="1" dirty="0"/>
          </a:p>
        </p:txBody>
      </p:sp>
      <p:pic>
        <p:nvPicPr>
          <p:cNvPr id="6" name="Γραφικό 5" descr="Γράφημα και Σημείωση χαρτιού με μολύβια">
            <a:extLst>
              <a:ext uri="{FF2B5EF4-FFF2-40B4-BE49-F238E27FC236}">
                <a16:creationId xmlns:a16="http://schemas.microsoft.com/office/drawing/2014/main" id="{BD990768-2609-EA6A-C44C-4A0CC086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0510" y="708936"/>
            <a:ext cx="6858000" cy="6858000"/>
          </a:xfrm>
          <a:prstGeom prst="rect">
            <a:avLst/>
          </a:prstGeom>
        </p:spPr>
      </p:pic>
      <p:pic>
        <p:nvPicPr>
          <p:cNvPr id="7" name="Picture 10" descr="Κέντρο περίγραμμα">
            <a:extLst>
              <a:ext uri="{FF2B5EF4-FFF2-40B4-BE49-F238E27FC236}">
                <a16:creationId xmlns:a16="http://schemas.microsoft.com/office/drawing/2014/main" id="{C087E760-F4E8-9E4E-AB4E-6F8526BA1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3" b="73"/>
          <a:stretch/>
        </p:blipFill>
        <p:spPr>
          <a:xfrm>
            <a:off x="360412" y="1655325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109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Φορητός υπολογιστής με τηλέφωνο και αριθμομηχανή">
            <a:extLst>
              <a:ext uri="{FF2B5EF4-FFF2-40B4-BE49-F238E27FC236}">
                <a16:creationId xmlns:a16="http://schemas.microsoft.com/office/drawing/2014/main" id="{C8978429-F7DC-3839-CA7F-4456C48A6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3" b="73"/>
          <a:stretch/>
        </p:blipFill>
        <p:spPr>
          <a:xfrm>
            <a:off x="7280367" y="2081465"/>
            <a:ext cx="5027476" cy="5020146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Θέση περιεχομένου 4">
            <a:extLst>
              <a:ext uri="{FF2B5EF4-FFF2-40B4-BE49-F238E27FC236}">
                <a16:creationId xmlns:a16="http://schemas.microsoft.com/office/drawing/2014/main" id="{7F79443E-93C6-3F75-D0B3-C3DBBF48D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574458"/>
              </p:ext>
            </p:extLst>
          </p:nvPr>
        </p:nvGraphicFramePr>
        <p:xfrm>
          <a:off x="783469" y="1246715"/>
          <a:ext cx="6852482" cy="416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Τίτλος 1">
            <a:extLst>
              <a:ext uri="{FF2B5EF4-FFF2-40B4-BE49-F238E27FC236}">
                <a16:creationId xmlns:a16="http://schemas.microsoft.com/office/drawing/2014/main" id="{4F5252CD-F619-778F-3690-676FB2EB2D06}"/>
              </a:ext>
            </a:extLst>
          </p:cNvPr>
          <p:cNvSpPr txBox="1">
            <a:spLocks/>
          </p:cNvSpPr>
          <p:nvPr/>
        </p:nvSpPr>
        <p:spPr>
          <a:xfrm>
            <a:off x="860357" y="314574"/>
            <a:ext cx="764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A2.1 Tegevus -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plastic kampaania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07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549" y="657667"/>
            <a:ext cx="6587518" cy="51803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Samm-sammult juhendamine </a:t>
            </a:r>
            <a:endParaRPr lang="el-GR" sz="28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2BCA4C2-A213-404E-B14B-DA9A32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4518" y="0"/>
            <a:ext cx="3687482" cy="6858000"/>
          </a:xfrm>
          <a:custGeom>
            <a:avLst/>
            <a:gdLst>
              <a:gd name="connsiteX0" fmla="*/ 1814929 w 4376835"/>
              <a:gd name="connsiteY0" fmla="*/ 0 h 6858000"/>
              <a:gd name="connsiteX1" fmla="*/ 4376835 w 4376835"/>
              <a:gd name="connsiteY1" fmla="*/ 0 h 6858000"/>
              <a:gd name="connsiteX2" fmla="*/ 4376835 w 4376835"/>
              <a:gd name="connsiteY2" fmla="*/ 6858000 h 6858000"/>
              <a:gd name="connsiteX3" fmla="*/ 0 w 4376835"/>
              <a:gd name="connsiteY3" fmla="*/ 6858000 h 6858000"/>
              <a:gd name="connsiteX4" fmla="*/ 2310 w 4376835"/>
              <a:gd name="connsiteY4" fmla="*/ 6853652 h 6858000"/>
              <a:gd name="connsiteX5" fmla="*/ 91006 w 4376835"/>
              <a:gd name="connsiteY5" fmla="*/ 6620968 h 6858000"/>
              <a:gd name="connsiteX6" fmla="*/ 81892 w 4376835"/>
              <a:gd name="connsiteY6" fmla="*/ 6435659 h 6858000"/>
              <a:gd name="connsiteX7" fmla="*/ 80998 w 4376835"/>
              <a:gd name="connsiteY7" fmla="*/ 6414855 h 6858000"/>
              <a:gd name="connsiteX8" fmla="*/ 75836 w 4376835"/>
              <a:gd name="connsiteY8" fmla="*/ 6409671 h 6858000"/>
              <a:gd name="connsiteX9" fmla="*/ 77989 w 4376835"/>
              <a:gd name="connsiteY9" fmla="*/ 6396556 h 6858000"/>
              <a:gd name="connsiteX10" fmla="*/ 77374 w 4376835"/>
              <a:gd name="connsiteY10" fmla="*/ 6392981 h 6858000"/>
              <a:gd name="connsiteX11" fmla="*/ 75036 w 4376835"/>
              <a:gd name="connsiteY11" fmla="*/ 6372572 h 6858000"/>
              <a:gd name="connsiteX12" fmla="*/ 99554 w 4376835"/>
              <a:gd name="connsiteY12" fmla="*/ 6331118 h 6858000"/>
              <a:gd name="connsiteX13" fmla="*/ 105442 w 4376835"/>
              <a:gd name="connsiteY13" fmla="*/ 6278374 h 6858000"/>
              <a:gd name="connsiteX14" fmla="*/ 172914 w 4376835"/>
              <a:gd name="connsiteY14" fmla="*/ 6144628 h 6858000"/>
              <a:gd name="connsiteX15" fmla="*/ 264181 w 4376835"/>
              <a:gd name="connsiteY15" fmla="*/ 5952072 h 6858000"/>
              <a:gd name="connsiteX16" fmla="*/ 423554 w 4376835"/>
              <a:gd name="connsiteY16" fmla="*/ 5679532 h 6858000"/>
              <a:gd name="connsiteX17" fmla="*/ 434055 w 4376835"/>
              <a:gd name="connsiteY17" fmla="*/ 5473593 h 6858000"/>
              <a:gd name="connsiteX18" fmla="*/ 403759 w 4376835"/>
              <a:gd name="connsiteY18" fmla="*/ 5215514 h 6858000"/>
              <a:gd name="connsiteX19" fmla="*/ 367284 w 4376835"/>
              <a:gd name="connsiteY19" fmla="*/ 5066430 h 6858000"/>
              <a:gd name="connsiteX20" fmla="*/ 317365 w 4376835"/>
              <a:gd name="connsiteY20" fmla="*/ 5016642 h 6858000"/>
              <a:gd name="connsiteX21" fmla="*/ 317834 w 4376835"/>
              <a:gd name="connsiteY21" fmla="*/ 5008528 h 6858000"/>
              <a:gd name="connsiteX22" fmla="*/ 317591 w 4376835"/>
              <a:gd name="connsiteY22" fmla="*/ 5008366 h 6858000"/>
              <a:gd name="connsiteX23" fmla="*/ 318532 w 4376835"/>
              <a:gd name="connsiteY23" fmla="*/ 5000689 h 6858000"/>
              <a:gd name="connsiteX24" fmla="*/ 326373 w 4376835"/>
              <a:gd name="connsiteY24" fmla="*/ 4962649 h 6858000"/>
              <a:gd name="connsiteX25" fmla="*/ 304517 w 4376835"/>
              <a:gd name="connsiteY25" fmla="*/ 4845612 h 6858000"/>
              <a:gd name="connsiteX26" fmla="*/ 312138 w 4376835"/>
              <a:gd name="connsiteY26" fmla="*/ 4821435 h 6858000"/>
              <a:gd name="connsiteX27" fmla="*/ 314669 w 4376835"/>
              <a:gd name="connsiteY27" fmla="*/ 4809154 h 6858000"/>
              <a:gd name="connsiteX28" fmla="*/ 318283 w 4376835"/>
              <a:gd name="connsiteY28" fmla="*/ 4805250 h 6858000"/>
              <a:gd name="connsiteX29" fmla="*/ 320547 w 4376835"/>
              <a:gd name="connsiteY29" fmla="*/ 4787345 h 6858000"/>
              <a:gd name="connsiteX30" fmla="*/ 319715 w 4376835"/>
              <a:gd name="connsiteY30" fmla="*/ 4785453 h 6858000"/>
              <a:gd name="connsiteX31" fmla="*/ 325649 w 4376835"/>
              <a:gd name="connsiteY31" fmla="*/ 4770073 h 6858000"/>
              <a:gd name="connsiteX32" fmla="*/ 335542 w 4376835"/>
              <a:gd name="connsiteY32" fmla="*/ 4756450 h 6858000"/>
              <a:gd name="connsiteX33" fmla="*/ 339391 w 4376835"/>
              <a:gd name="connsiteY33" fmla="*/ 4606479 h 6858000"/>
              <a:gd name="connsiteX34" fmla="*/ 385485 w 4376835"/>
              <a:gd name="connsiteY34" fmla="*/ 4470620 h 6858000"/>
              <a:gd name="connsiteX35" fmla="*/ 386474 w 4376835"/>
              <a:gd name="connsiteY35" fmla="*/ 4389388 h 6858000"/>
              <a:gd name="connsiteX36" fmla="*/ 365661 w 4376835"/>
              <a:gd name="connsiteY36" fmla="*/ 4365498 h 6858000"/>
              <a:gd name="connsiteX37" fmla="*/ 389339 w 4376835"/>
              <a:gd name="connsiteY37" fmla="*/ 4160513 h 6858000"/>
              <a:gd name="connsiteX38" fmla="*/ 385403 w 4376835"/>
              <a:gd name="connsiteY38" fmla="*/ 4109650 h 6858000"/>
              <a:gd name="connsiteX39" fmla="*/ 402327 w 4376835"/>
              <a:gd name="connsiteY39" fmla="*/ 4061824 h 6858000"/>
              <a:gd name="connsiteX40" fmla="*/ 396156 w 4376835"/>
              <a:gd name="connsiteY40" fmla="*/ 4043965 h 6858000"/>
              <a:gd name="connsiteX41" fmla="*/ 394868 w 4376835"/>
              <a:gd name="connsiteY41" fmla="*/ 4040920 h 6858000"/>
              <a:gd name="connsiteX42" fmla="*/ 394584 w 4376835"/>
              <a:gd name="connsiteY42" fmla="*/ 4028000 h 6858000"/>
              <a:gd name="connsiteX43" fmla="*/ 388418 w 4376835"/>
              <a:gd name="connsiteY43" fmla="*/ 4025270 h 6858000"/>
              <a:gd name="connsiteX44" fmla="*/ 383628 w 4376835"/>
              <a:gd name="connsiteY44" fmla="*/ 4006478 h 6858000"/>
              <a:gd name="connsiteX45" fmla="*/ 384802 w 4376835"/>
              <a:gd name="connsiteY45" fmla="*/ 3982442 h 6858000"/>
              <a:gd name="connsiteX46" fmla="*/ 397167 w 4376835"/>
              <a:gd name="connsiteY46" fmla="*/ 3867331 h 6858000"/>
              <a:gd name="connsiteX47" fmla="*/ 400691 w 4376835"/>
              <a:gd name="connsiteY47" fmla="*/ 3798966 h 6858000"/>
              <a:gd name="connsiteX48" fmla="*/ 395946 w 4376835"/>
              <a:gd name="connsiteY48" fmla="*/ 3773791 h 6858000"/>
              <a:gd name="connsiteX49" fmla="*/ 393410 w 4376835"/>
              <a:gd name="connsiteY49" fmla="*/ 3738098 h 6858000"/>
              <a:gd name="connsiteX50" fmla="*/ 384223 w 4376835"/>
              <a:gd name="connsiteY50" fmla="*/ 3675719 h 6858000"/>
              <a:gd name="connsiteX51" fmla="*/ 386290 w 4376835"/>
              <a:gd name="connsiteY51" fmla="*/ 3642763 h 6858000"/>
              <a:gd name="connsiteX52" fmla="*/ 382514 w 4376835"/>
              <a:gd name="connsiteY52" fmla="*/ 3624093 h 6858000"/>
              <a:gd name="connsiteX53" fmla="*/ 383976 w 4376835"/>
              <a:gd name="connsiteY53" fmla="*/ 3616602 h 6858000"/>
              <a:gd name="connsiteX54" fmla="*/ 385517 w 4376835"/>
              <a:gd name="connsiteY54" fmla="*/ 3591527 h 6858000"/>
              <a:gd name="connsiteX55" fmla="*/ 387146 w 4376835"/>
              <a:gd name="connsiteY55" fmla="*/ 3577241 h 6858000"/>
              <a:gd name="connsiteX56" fmla="*/ 388068 w 4376835"/>
              <a:gd name="connsiteY56" fmla="*/ 3571585 h 6858000"/>
              <a:gd name="connsiteX57" fmla="*/ 395496 w 4376835"/>
              <a:gd name="connsiteY57" fmla="*/ 3559720 h 6858000"/>
              <a:gd name="connsiteX58" fmla="*/ 394985 w 4376835"/>
              <a:gd name="connsiteY58" fmla="*/ 3543047 h 6858000"/>
              <a:gd name="connsiteX59" fmla="*/ 403028 w 4376835"/>
              <a:gd name="connsiteY59" fmla="*/ 3525651 h 6858000"/>
              <a:gd name="connsiteX60" fmla="*/ 398728 w 4376835"/>
              <a:gd name="connsiteY60" fmla="*/ 3520715 h 6858000"/>
              <a:gd name="connsiteX61" fmla="*/ 395530 w 4376835"/>
              <a:gd name="connsiteY61" fmla="*/ 3505412 h 6858000"/>
              <a:gd name="connsiteX62" fmla="*/ 402719 w 4376835"/>
              <a:gd name="connsiteY62" fmla="*/ 3493445 h 6858000"/>
              <a:gd name="connsiteX63" fmla="*/ 409328 w 4376835"/>
              <a:gd name="connsiteY63" fmla="*/ 3467406 h 6858000"/>
              <a:gd name="connsiteX64" fmla="*/ 409292 w 4376835"/>
              <a:gd name="connsiteY64" fmla="*/ 3460033 h 6858000"/>
              <a:gd name="connsiteX65" fmla="*/ 419755 w 4376835"/>
              <a:gd name="connsiteY65" fmla="*/ 3435495 h 6858000"/>
              <a:gd name="connsiteX66" fmla="*/ 430771 w 4376835"/>
              <a:gd name="connsiteY66" fmla="*/ 3395884 h 6858000"/>
              <a:gd name="connsiteX67" fmla="*/ 439140 w 4376835"/>
              <a:gd name="connsiteY67" fmla="*/ 3350083 h 6858000"/>
              <a:gd name="connsiteX68" fmla="*/ 446544 w 4376835"/>
              <a:gd name="connsiteY68" fmla="*/ 3337690 h 6858000"/>
              <a:gd name="connsiteX69" fmla="*/ 470731 w 4376835"/>
              <a:gd name="connsiteY69" fmla="*/ 3254519 h 6858000"/>
              <a:gd name="connsiteX70" fmla="*/ 477713 w 4376835"/>
              <a:gd name="connsiteY70" fmla="*/ 3231166 h 6858000"/>
              <a:gd name="connsiteX71" fmla="*/ 478087 w 4376835"/>
              <a:gd name="connsiteY71" fmla="*/ 3210262 h 6858000"/>
              <a:gd name="connsiteX72" fmla="*/ 473269 w 4376835"/>
              <a:gd name="connsiteY72" fmla="*/ 3204689 h 6858000"/>
              <a:gd name="connsiteX73" fmla="*/ 476207 w 4376835"/>
              <a:gd name="connsiteY73" fmla="*/ 3191713 h 6858000"/>
              <a:gd name="connsiteX74" fmla="*/ 475813 w 4376835"/>
              <a:gd name="connsiteY74" fmla="*/ 3188085 h 6858000"/>
              <a:gd name="connsiteX75" fmla="*/ 474728 w 4376835"/>
              <a:gd name="connsiteY75" fmla="*/ 3167471 h 6858000"/>
              <a:gd name="connsiteX76" fmla="*/ 501612 w 4376835"/>
              <a:gd name="connsiteY76" fmla="*/ 3127774 h 6858000"/>
              <a:gd name="connsiteX77" fmla="*/ 510667 w 4376835"/>
              <a:gd name="connsiteY77" fmla="*/ 3075380 h 6858000"/>
              <a:gd name="connsiteX78" fmla="*/ 582379 w 4376835"/>
              <a:gd name="connsiteY78" fmla="*/ 2882573 h 6858000"/>
              <a:gd name="connsiteX79" fmla="*/ 569744 w 4376835"/>
              <a:gd name="connsiteY79" fmla="*/ 2849169 h 6858000"/>
              <a:gd name="connsiteX80" fmla="*/ 590685 w 4376835"/>
              <a:gd name="connsiteY80" fmla="*/ 2768869 h 6858000"/>
              <a:gd name="connsiteX81" fmla="*/ 665292 w 4376835"/>
              <a:gd name="connsiteY81" fmla="*/ 2655182 h 6858000"/>
              <a:gd name="connsiteX82" fmla="*/ 705757 w 4376835"/>
              <a:gd name="connsiteY82" fmla="*/ 2507872 h 6858000"/>
              <a:gd name="connsiteX83" fmla="*/ 717932 w 4376835"/>
              <a:gd name="connsiteY83" fmla="*/ 2498916 h 6858000"/>
              <a:gd name="connsiteX84" fmla="*/ 727017 w 4376835"/>
              <a:gd name="connsiteY84" fmla="*/ 2486382 h 6858000"/>
              <a:gd name="connsiteX85" fmla="*/ 726741 w 4376835"/>
              <a:gd name="connsiteY85" fmla="*/ 2484113 h 6858000"/>
              <a:gd name="connsiteX86" fmla="*/ 733179 w 4376835"/>
              <a:gd name="connsiteY86" fmla="*/ 2467361 h 6858000"/>
              <a:gd name="connsiteX87" fmla="*/ 737364 w 4376835"/>
              <a:gd name="connsiteY87" fmla="*/ 2465156 h 6858000"/>
              <a:gd name="connsiteX88" fmla="*/ 742650 w 4376835"/>
              <a:gd name="connsiteY88" fmla="*/ 2454122 h 6858000"/>
              <a:gd name="connsiteX89" fmla="*/ 755408 w 4376835"/>
              <a:gd name="connsiteY89" fmla="*/ 2433619 h 6858000"/>
              <a:gd name="connsiteX90" fmla="*/ 755598 w 4376835"/>
              <a:gd name="connsiteY90" fmla="*/ 2428626 h 6858000"/>
              <a:gd name="connsiteX91" fmla="*/ 771418 w 4376835"/>
              <a:gd name="connsiteY91" fmla="*/ 2395899 h 6858000"/>
              <a:gd name="connsiteX92" fmla="*/ 770593 w 4376835"/>
              <a:gd name="connsiteY92" fmla="*/ 2394897 h 6858000"/>
              <a:gd name="connsiteX93" fmla="*/ 770497 w 4376835"/>
              <a:gd name="connsiteY93" fmla="*/ 2383267 h 6858000"/>
              <a:gd name="connsiteX94" fmla="*/ 772693 w 4376835"/>
              <a:gd name="connsiteY94" fmla="*/ 2362296 h 6858000"/>
              <a:gd name="connsiteX95" fmla="*/ 764846 w 4376835"/>
              <a:gd name="connsiteY95" fmla="*/ 2307129 h 6858000"/>
              <a:gd name="connsiteX96" fmla="*/ 781226 w 4376835"/>
              <a:gd name="connsiteY96" fmla="*/ 2272947 h 6858000"/>
              <a:gd name="connsiteX97" fmla="*/ 783960 w 4376835"/>
              <a:gd name="connsiteY97" fmla="*/ 2265753 h 6858000"/>
              <a:gd name="connsiteX98" fmla="*/ 783783 w 4376835"/>
              <a:gd name="connsiteY98" fmla="*/ 2265478 h 6858000"/>
              <a:gd name="connsiteX99" fmla="*/ 786206 w 4376835"/>
              <a:gd name="connsiteY99" fmla="*/ 2257630 h 6858000"/>
              <a:gd name="connsiteX100" fmla="*/ 788946 w 4376835"/>
              <a:gd name="connsiteY100" fmla="*/ 2252635 h 6858000"/>
              <a:gd name="connsiteX101" fmla="*/ 794250 w 4376835"/>
              <a:gd name="connsiteY101" fmla="*/ 2238675 h 6858000"/>
              <a:gd name="connsiteX102" fmla="*/ 794536 w 4376835"/>
              <a:gd name="connsiteY102" fmla="*/ 2233003 h 6858000"/>
              <a:gd name="connsiteX103" fmla="*/ 792429 w 4376835"/>
              <a:gd name="connsiteY103" fmla="*/ 2229498 h 6858000"/>
              <a:gd name="connsiteX104" fmla="*/ 793227 w 4376835"/>
              <a:gd name="connsiteY104" fmla="*/ 2228401 h 6858000"/>
              <a:gd name="connsiteX105" fmla="*/ 795299 w 4376835"/>
              <a:gd name="connsiteY105" fmla="*/ 2197903 h 6858000"/>
              <a:gd name="connsiteX106" fmla="*/ 808822 w 4376835"/>
              <a:gd name="connsiteY106" fmla="*/ 2134368 h 6858000"/>
              <a:gd name="connsiteX107" fmla="*/ 820138 w 4376835"/>
              <a:gd name="connsiteY107" fmla="*/ 2099989 h 6858000"/>
              <a:gd name="connsiteX108" fmla="*/ 847225 w 4376835"/>
              <a:gd name="connsiteY108" fmla="*/ 2003626 h 6858000"/>
              <a:gd name="connsiteX109" fmla="*/ 871446 w 4376835"/>
              <a:gd name="connsiteY109" fmla="*/ 1905232 h 6858000"/>
              <a:gd name="connsiteX110" fmla="*/ 866894 w 4376835"/>
              <a:gd name="connsiteY110" fmla="*/ 1846725 h 6858000"/>
              <a:gd name="connsiteX111" fmla="*/ 868241 w 4376835"/>
              <a:gd name="connsiteY111" fmla="*/ 1841071 h 6858000"/>
              <a:gd name="connsiteX112" fmla="*/ 875742 w 4376835"/>
              <a:gd name="connsiteY112" fmla="*/ 1828958 h 6858000"/>
              <a:gd name="connsiteX113" fmla="*/ 879192 w 4376835"/>
              <a:gd name="connsiteY113" fmla="*/ 1824953 h 6858000"/>
              <a:gd name="connsiteX114" fmla="*/ 882790 w 4376835"/>
              <a:gd name="connsiteY114" fmla="*/ 1817574 h 6858000"/>
              <a:gd name="connsiteX115" fmla="*/ 886658 w 4376835"/>
              <a:gd name="connsiteY115" fmla="*/ 1811329 h 6858000"/>
              <a:gd name="connsiteX116" fmla="*/ 908112 w 4376835"/>
              <a:gd name="connsiteY116" fmla="*/ 1782991 h 6858000"/>
              <a:gd name="connsiteX117" fmla="*/ 1021695 w 4376835"/>
              <a:gd name="connsiteY117" fmla="*/ 1753240 h 6858000"/>
              <a:gd name="connsiteX118" fmla="*/ 1109428 w 4376835"/>
              <a:gd name="connsiteY118" fmla="*/ 1570998 h 6858000"/>
              <a:gd name="connsiteX119" fmla="*/ 1250520 w 4376835"/>
              <a:gd name="connsiteY119" fmla="*/ 1425857 h 6858000"/>
              <a:gd name="connsiteX120" fmla="*/ 1397360 w 4376835"/>
              <a:gd name="connsiteY120" fmla="*/ 1313547 h 6858000"/>
              <a:gd name="connsiteX121" fmla="*/ 1496269 w 4376835"/>
              <a:gd name="connsiteY121" fmla="*/ 1094720 h 6858000"/>
              <a:gd name="connsiteX122" fmla="*/ 1516735 w 4376835"/>
              <a:gd name="connsiteY122" fmla="*/ 913489 h 6858000"/>
              <a:gd name="connsiteX123" fmla="*/ 1518279 w 4376835"/>
              <a:gd name="connsiteY123" fmla="*/ 802489 h 6858000"/>
              <a:gd name="connsiteX124" fmla="*/ 1589359 w 4376835"/>
              <a:gd name="connsiteY124" fmla="*/ 598702 h 6858000"/>
              <a:gd name="connsiteX125" fmla="*/ 1674468 w 4376835"/>
              <a:gd name="connsiteY125" fmla="*/ 380053 h 6858000"/>
              <a:gd name="connsiteX126" fmla="*/ 1713442 w 4376835"/>
              <a:gd name="connsiteY126" fmla="*/ 307108 h 6858000"/>
              <a:gd name="connsiteX127" fmla="*/ 1723372 w 4376835"/>
              <a:gd name="connsiteY127" fmla="*/ 277643 h 6858000"/>
              <a:gd name="connsiteX128" fmla="*/ 1740253 w 4376835"/>
              <a:gd name="connsiteY128" fmla="*/ 228503 h 6858000"/>
              <a:gd name="connsiteX129" fmla="*/ 1743263 w 4376835"/>
              <a:gd name="connsiteY129" fmla="*/ 182970 h 6858000"/>
              <a:gd name="connsiteX130" fmla="*/ 1761186 w 4376835"/>
              <a:gd name="connsiteY130" fmla="*/ 145367 h 6858000"/>
              <a:gd name="connsiteX131" fmla="*/ 1777775 w 4376835"/>
              <a:gd name="connsiteY131" fmla="*/ 148014 h 6858000"/>
              <a:gd name="connsiteX132" fmla="*/ 1792914 w 4376835"/>
              <a:gd name="connsiteY132" fmla="*/ 104094 h 6858000"/>
              <a:gd name="connsiteX133" fmla="*/ 1814516 w 4376835"/>
              <a:gd name="connsiteY133" fmla="*/ 36224 h 6858000"/>
              <a:gd name="connsiteX134" fmla="*/ 1821598 w 4376835"/>
              <a:gd name="connsiteY134" fmla="*/ 28008 h 6858000"/>
              <a:gd name="connsiteX135" fmla="*/ 1813947 w 4376835"/>
              <a:gd name="connsiteY135" fmla="*/ 11863 h 6858000"/>
              <a:gd name="connsiteX136" fmla="*/ 1814929 w 4376835"/>
              <a:gd name="connsiteY1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376835" h="6858000">
                <a:moveTo>
                  <a:pt x="1814929" y="0"/>
                </a:moveTo>
                <a:lnTo>
                  <a:pt x="4376835" y="0"/>
                </a:lnTo>
                <a:lnTo>
                  <a:pt x="4376835" y="6858000"/>
                </a:ln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cubicBezTo>
                  <a:pt x="444226" y="5585128"/>
                  <a:pt x="413383" y="5567997"/>
                  <a:pt x="434055" y="5473593"/>
                </a:cubicBezTo>
                <a:cubicBezTo>
                  <a:pt x="395274" y="5386145"/>
                  <a:pt x="472046" y="5302014"/>
                  <a:pt x="403759" y="5215514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886658" y="1811329"/>
                </a:lnTo>
                <a:cubicBezTo>
                  <a:pt x="893642" y="1801193"/>
                  <a:pt x="900872" y="1791712"/>
                  <a:pt x="908112" y="1782991"/>
                </a:cubicBezTo>
                <a:cubicBezTo>
                  <a:pt x="901486" y="1764538"/>
                  <a:pt x="1045081" y="1767511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375441" y="1360253"/>
                  <a:pt x="1397360" y="1313547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74">
            <a:extLst>
              <a:ext uri="{FF2B5EF4-FFF2-40B4-BE49-F238E27FC236}">
                <a16:creationId xmlns:a16="http://schemas.microsoft.com/office/drawing/2014/main" id="{2E1ADA1B-8E03-4FC1-9FF5-9A0071A5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4191" y="659630"/>
            <a:ext cx="3239494" cy="553459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8" name="Graphic 47" descr="Board Room">
            <a:extLst>
              <a:ext uri="{FF2B5EF4-FFF2-40B4-BE49-F238E27FC236}">
                <a16:creationId xmlns:a16="http://schemas.microsoft.com/office/drawing/2014/main" id="{E25B8D24-0EBE-695A-F90C-714CEFE6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1653" y="3502811"/>
            <a:ext cx="2452373" cy="2452373"/>
          </a:xfrm>
          <a:prstGeom prst="rect">
            <a:avLst/>
          </a:prstGeom>
        </p:spPr>
      </p:pic>
      <p:sp>
        <p:nvSpPr>
          <p:cNvPr id="77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9196" y="6091709"/>
            <a:ext cx="1153127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57" name="Θέση περιεχομένου 2">
            <a:extLst>
              <a:ext uri="{FF2B5EF4-FFF2-40B4-BE49-F238E27FC236}">
                <a16:creationId xmlns:a16="http://schemas.microsoft.com/office/drawing/2014/main" id="{570546E4-D66E-AED4-B083-D809BD282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602561"/>
              </p:ext>
            </p:extLst>
          </p:nvPr>
        </p:nvGraphicFramePr>
        <p:xfrm>
          <a:off x="172990" y="1357745"/>
          <a:ext cx="7931869" cy="516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Εικόνα 19" descr="Εικόνα που περιέχει εξωτερικός χώρος/ύπαιθρος, σύννεφο, ουρανός, σκουπίδια&#10;&#10;Περιγραφή που δημιουργήθηκε αυτόματα">
            <a:extLst>
              <a:ext uri="{FF2B5EF4-FFF2-40B4-BE49-F238E27FC236}">
                <a16:creationId xmlns:a16="http://schemas.microsoft.com/office/drawing/2014/main" id="{B9679CEA-51E7-EE5F-8E29-8A8DB7FA3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284191" y="646356"/>
            <a:ext cx="3253685" cy="21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77" y="701587"/>
            <a:ext cx="9051770" cy="5461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A2.2 Tegevus -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eksperiment: </a:t>
            </a:r>
            <a:b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Mürgised kemikaalid meie toidus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92AB38E7-C91A-CB63-2924-4F62A652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075" y="2623241"/>
            <a:ext cx="5387502" cy="161151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Selle tegevuse eesmärk </a:t>
            </a:r>
            <a:r>
              <a:rPr lang="en-US" sz="1800" i="1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on </a:t>
            </a:r>
            <a:r>
              <a:rPr lang="en-US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näidata, et plastis sisalduvad toksilised kemikaalid võivad sattuda toiduainetele ja jookidele, ning edendada teadlikkust ja meetmeid plastikasutuse vähendamiseks.</a:t>
            </a:r>
            <a:endParaRPr lang="en-US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Γραφικό 3" descr="Γράφημα και Σημείωση χαρτιού με μολύβια">
            <a:extLst>
              <a:ext uri="{FF2B5EF4-FFF2-40B4-BE49-F238E27FC236}">
                <a16:creationId xmlns:a16="http://schemas.microsoft.com/office/drawing/2014/main" id="{788FCC16-3114-E140-0EDC-ECA86BFF9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377" y="701587"/>
            <a:ext cx="6858000" cy="6858000"/>
          </a:xfrm>
          <a:prstGeom prst="rect">
            <a:avLst/>
          </a:prstGeom>
        </p:spPr>
      </p:pic>
      <p:pic>
        <p:nvPicPr>
          <p:cNvPr id="6" name="Picture 10" descr="Κέντρο περίγραμμα">
            <a:extLst>
              <a:ext uri="{FF2B5EF4-FFF2-40B4-BE49-F238E27FC236}">
                <a16:creationId xmlns:a16="http://schemas.microsoft.com/office/drawing/2014/main" id="{4F6EAA4E-70D4-B846-60A6-9EF30D96D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3" b="73"/>
          <a:stretch/>
        </p:blipFill>
        <p:spPr>
          <a:xfrm>
            <a:off x="401315" y="2623241"/>
            <a:ext cx="645760" cy="64481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624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Ψαλίδι, πένα και εργαλείο επισήμανσης">
            <a:extLst>
              <a:ext uri="{FF2B5EF4-FFF2-40B4-BE49-F238E27FC236}">
                <a16:creationId xmlns:a16="http://schemas.microsoft.com/office/drawing/2014/main" id="{C8978429-F7DC-3839-CA7F-4456C48A6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" b="73"/>
          <a:stretch/>
        </p:blipFill>
        <p:spPr>
          <a:xfrm>
            <a:off x="8894888" y="4070034"/>
            <a:ext cx="2920117" cy="2915860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50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10" descr="Δύο αλλά της χυμός">
            <a:extLst>
              <a:ext uri="{FF2B5EF4-FFF2-40B4-BE49-F238E27FC236}">
                <a16:creationId xmlns:a16="http://schemas.microsoft.com/office/drawing/2014/main" id="{C1EC89E3-EB14-0BC3-014F-63924425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3" b="73"/>
          <a:stretch/>
        </p:blipFill>
        <p:spPr>
          <a:xfrm>
            <a:off x="7527495" y="1842610"/>
            <a:ext cx="2177307" cy="2174133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8" name="Τίτλος 1">
            <a:extLst>
              <a:ext uri="{FF2B5EF4-FFF2-40B4-BE49-F238E27FC236}">
                <a16:creationId xmlns:a16="http://schemas.microsoft.com/office/drawing/2014/main" id="{F4A30162-F22F-503D-B8EA-C74A1A04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62" y="729702"/>
            <a:ext cx="9051770" cy="54610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A2.2 Tegevus -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eksperiment: Mürgised kemikaalid meie toidus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Θέση περιεχομένου 4">
            <a:extLst>
              <a:ext uri="{FF2B5EF4-FFF2-40B4-BE49-F238E27FC236}">
                <a16:creationId xmlns:a16="http://schemas.microsoft.com/office/drawing/2014/main" id="{50A8CC21-3C0F-F75C-A81A-07B2960E05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541749"/>
              </p:ext>
            </p:extLst>
          </p:nvPr>
        </p:nvGraphicFramePr>
        <p:xfrm>
          <a:off x="783469" y="1246715"/>
          <a:ext cx="6852482" cy="416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33968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549" y="657667"/>
            <a:ext cx="6587518" cy="518039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Samm-sammult juhendamine </a:t>
            </a:r>
            <a:endParaRPr lang="el-GR" sz="28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2BCA4C2-A213-404E-B14B-DA9A32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4518" y="0"/>
            <a:ext cx="3687482" cy="6858000"/>
          </a:xfrm>
          <a:custGeom>
            <a:avLst/>
            <a:gdLst>
              <a:gd name="connsiteX0" fmla="*/ 1814929 w 4376835"/>
              <a:gd name="connsiteY0" fmla="*/ 0 h 6858000"/>
              <a:gd name="connsiteX1" fmla="*/ 4376835 w 4376835"/>
              <a:gd name="connsiteY1" fmla="*/ 0 h 6858000"/>
              <a:gd name="connsiteX2" fmla="*/ 4376835 w 4376835"/>
              <a:gd name="connsiteY2" fmla="*/ 6858000 h 6858000"/>
              <a:gd name="connsiteX3" fmla="*/ 0 w 4376835"/>
              <a:gd name="connsiteY3" fmla="*/ 6858000 h 6858000"/>
              <a:gd name="connsiteX4" fmla="*/ 2310 w 4376835"/>
              <a:gd name="connsiteY4" fmla="*/ 6853652 h 6858000"/>
              <a:gd name="connsiteX5" fmla="*/ 91006 w 4376835"/>
              <a:gd name="connsiteY5" fmla="*/ 6620968 h 6858000"/>
              <a:gd name="connsiteX6" fmla="*/ 81892 w 4376835"/>
              <a:gd name="connsiteY6" fmla="*/ 6435659 h 6858000"/>
              <a:gd name="connsiteX7" fmla="*/ 80998 w 4376835"/>
              <a:gd name="connsiteY7" fmla="*/ 6414855 h 6858000"/>
              <a:gd name="connsiteX8" fmla="*/ 75836 w 4376835"/>
              <a:gd name="connsiteY8" fmla="*/ 6409671 h 6858000"/>
              <a:gd name="connsiteX9" fmla="*/ 77989 w 4376835"/>
              <a:gd name="connsiteY9" fmla="*/ 6396556 h 6858000"/>
              <a:gd name="connsiteX10" fmla="*/ 77374 w 4376835"/>
              <a:gd name="connsiteY10" fmla="*/ 6392981 h 6858000"/>
              <a:gd name="connsiteX11" fmla="*/ 75036 w 4376835"/>
              <a:gd name="connsiteY11" fmla="*/ 6372572 h 6858000"/>
              <a:gd name="connsiteX12" fmla="*/ 99554 w 4376835"/>
              <a:gd name="connsiteY12" fmla="*/ 6331118 h 6858000"/>
              <a:gd name="connsiteX13" fmla="*/ 105442 w 4376835"/>
              <a:gd name="connsiteY13" fmla="*/ 6278374 h 6858000"/>
              <a:gd name="connsiteX14" fmla="*/ 172914 w 4376835"/>
              <a:gd name="connsiteY14" fmla="*/ 6144628 h 6858000"/>
              <a:gd name="connsiteX15" fmla="*/ 264181 w 4376835"/>
              <a:gd name="connsiteY15" fmla="*/ 5952072 h 6858000"/>
              <a:gd name="connsiteX16" fmla="*/ 423554 w 4376835"/>
              <a:gd name="connsiteY16" fmla="*/ 5679532 h 6858000"/>
              <a:gd name="connsiteX17" fmla="*/ 434055 w 4376835"/>
              <a:gd name="connsiteY17" fmla="*/ 5473593 h 6858000"/>
              <a:gd name="connsiteX18" fmla="*/ 403759 w 4376835"/>
              <a:gd name="connsiteY18" fmla="*/ 5215514 h 6858000"/>
              <a:gd name="connsiteX19" fmla="*/ 367284 w 4376835"/>
              <a:gd name="connsiteY19" fmla="*/ 5066430 h 6858000"/>
              <a:gd name="connsiteX20" fmla="*/ 317365 w 4376835"/>
              <a:gd name="connsiteY20" fmla="*/ 5016642 h 6858000"/>
              <a:gd name="connsiteX21" fmla="*/ 317834 w 4376835"/>
              <a:gd name="connsiteY21" fmla="*/ 5008528 h 6858000"/>
              <a:gd name="connsiteX22" fmla="*/ 317591 w 4376835"/>
              <a:gd name="connsiteY22" fmla="*/ 5008366 h 6858000"/>
              <a:gd name="connsiteX23" fmla="*/ 318532 w 4376835"/>
              <a:gd name="connsiteY23" fmla="*/ 5000689 h 6858000"/>
              <a:gd name="connsiteX24" fmla="*/ 326373 w 4376835"/>
              <a:gd name="connsiteY24" fmla="*/ 4962649 h 6858000"/>
              <a:gd name="connsiteX25" fmla="*/ 304517 w 4376835"/>
              <a:gd name="connsiteY25" fmla="*/ 4845612 h 6858000"/>
              <a:gd name="connsiteX26" fmla="*/ 312138 w 4376835"/>
              <a:gd name="connsiteY26" fmla="*/ 4821435 h 6858000"/>
              <a:gd name="connsiteX27" fmla="*/ 314669 w 4376835"/>
              <a:gd name="connsiteY27" fmla="*/ 4809154 h 6858000"/>
              <a:gd name="connsiteX28" fmla="*/ 318283 w 4376835"/>
              <a:gd name="connsiteY28" fmla="*/ 4805250 h 6858000"/>
              <a:gd name="connsiteX29" fmla="*/ 320547 w 4376835"/>
              <a:gd name="connsiteY29" fmla="*/ 4787345 h 6858000"/>
              <a:gd name="connsiteX30" fmla="*/ 319715 w 4376835"/>
              <a:gd name="connsiteY30" fmla="*/ 4785453 h 6858000"/>
              <a:gd name="connsiteX31" fmla="*/ 325649 w 4376835"/>
              <a:gd name="connsiteY31" fmla="*/ 4770073 h 6858000"/>
              <a:gd name="connsiteX32" fmla="*/ 335542 w 4376835"/>
              <a:gd name="connsiteY32" fmla="*/ 4756450 h 6858000"/>
              <a:gd name="connsiteX33" fmla="*/ 339391 w 4376835"/>
              <a:gd name="connsiteY33" fmla="*/ 4606479 h 6858000"/>
              <a:gd name="connsiteX34" fmla="*/ 385485 w 4376835"/>
              <a:gd name="connsiteY34" fmla="*/ 4470620 h 6858000"/>
              <a:gd name="connsiteX35" fmla="*/ 386474 w 4376835"/>
              <a:gd name="connsiteY35" fmla="*/ 4389388 h 6858000"/>
              <a:gd name="connsiteX36" fmla="*/ 365661 w 4376835"/>
              <a:gd name="connsiteY36" fmla="*/ 4365498 h 6858000"/>
              <a:gd name="connsiteX37" fmla="*/ 389339 w 4376835"/>
              <a:gd name="connsiteY37" fmla="*/ 4160513 h 6858000"/>
              <a:gd name="connsiteX38" fmla="*/ 385403 w 4376835"/>
              <a:gd name="connsiteY38" fmla="*/ 4109650 h 6858000"/>
              <a:gd name="connsiteX39" fmla="*/ 402327 w 4376835"/>
              <a:gd name="connsiteY39" fmla="*/ 4061824 h 6858000"/>
              <a:gd name="connsiteX40" fmla="*/ 396156 w 4376835"/>
              <a:gd name="connsiteY40" fmla="*/ 4043965 h 6858000"/>
              <a:gd name="connsiteX41" fmla="*/ 394868 w 4376835"/>
              <a:gd name="connsiteY41" fmla="*/ 4040920 h 6858000"/>
              <a:gd name="connsiteX42" fmla="*/ 394584 w 4376835"/>
              <a:gd name="connsiteY42" fmla="*/ 4028000 h 6858000"/>
              <a:gd name="connsiteX43" fmla="*/ 388418 w 4376835"/>
              <a:gd name="connsiteY43" fmla="*/ 4025270 h 6858000"/>
              <a:gd name="connsiteX44" fmla="*/ 383628 w 4376835"/>
              <a:gd name="connsiteY44" fmla="*/ 4006478 h 6858000"/>
              <a:gd name="connsiteX45" fmla="*/ 384802 w 4376835"/>
              <a:gd name="connsiteY45" fmla="*/ 3982442 h 6858000"/>
              <a:gd name="connsiteX46" fmla="*/ 397167 w 4376835"/>
              <a:gd name="connsiteY46" fmla="*/ 3867331 h 6858000"/>
              <a:gd name="connsiteX47" fmla="*/ 400691 w 4376835"/>
              <a:gd name="connsiteY47" fmla="*/ 3798966 h 6858000"/>
              <a:gd name="connsiteX48" fmla="*/ 395946 w 4376835"/>
              <a:gd name="connsiteY48" fmla="*/ 3773791 h 6858000"/>
              <a:gd name="connsiteX49" fmla="*/ 393410 w 4376835"/>
              <a:gd name="connsiteY49" fmla="*/ 3738098 h 6858000"/>
              <a:gd name="connsiteX50" fmla="*/ 384223 w 4376835"/>
              <a:gd name="connsiteY50" fmla="*/ 3675719 h 6858000"/>
              <a:gd name="connsiteX51" fmla="*/ 386290 w 4376835"/>
              <a:gd name="connsiteY51" fmla="*/ 3642763 h 6858000"/>
              <a:gd name="connsiteX52" fmla="*/ 382514 w 4376835"/>
              <a:gd name="connsiteY52" fmla="*/ 3624093 h 6858000"/>
              <a:gd name="connsiteX53" fmla="*/ 383976 w 4376835"/>
              <a:gd name="connsiteY53" fmla="*/ 3616602 h 6858000"/>
              <a:gd name="connsiteX54" fmla="*/ 385517 w 4376835"/>
              <a:gd name="connsiteY54" fmla="*/ 3591527 h 6858000"/>
              <a:gd name="connsiteX55" fmla="*/ 387146 w 4376835"/>
              <a:gd name="connsiteY55" fmla="*/ 3577241 h 6858000"/>
              <a:gd name="connsiteX56" fmla="*/ 388068 w 4376835"/>
              <a:gd name="connsiteY56" fmla="*/ 3571585 h 6858000"/>
              <a:gd name="connsiteX57" fmla="*/ 395496 w 4376835"/>
              <a:gd name="connsiteY57" fmla="*/ 3559720 h 6858000"/>
              <a:gd name="connsiteX58" fmla="*/ 394985 w 4376835"/>
              <a:gd name="connsiteY58" fmla="*/ 3543047 h 6858000"/>
              <a:gd name="connsiteX59" fmla="*/ 403028 w 4376835"/>
              <a:gd name="connsiteY59" fmla="*/ 3525651 h 6858000"/>
              <a:gd name="connsiteX60" fmla="*/ 398728 w 4376835"/>
              <a:gd name="connsiteY60" fmla="*/ 3520715 h 6858000"/>
              <a:gd name="connsiteX61" fmla="*/ 395530 w 4376835"/>
              <a:gd name="connsiteY61" fmla="*/ 3505412 h 6858000"/>
              <a:gd name="connsiteX62" fmla="*/ 402719 w 4376835"/>
              <a:gd name="connsiteY62" fmla="*/ 3493445 h 6858000"/>
              <a:gd name="connsiteX63" fmla="*/ 409328 w 4376835"/>
              <a:gd name="connsiteY63" fmla="*/ 3467406 h 6858000"/>
              <a:gd name="connsiteX64" fmla="*/ 409292 w 4376835"/>
              <a:gd name="connsiteY64" fmla="*/ 3460033 h 6858000"/>
              <a:gd name="connsiteX65" fmla="*/ 419755 w 4376835"/>
              <a:gd name="connsiteY65" fmla="*/ 3435495 h 6858000"/>
              <a:gd name="connsiteX66" fmla="*/ 430771 w 4376835"/>
              <a:gd name="connsiteY66" fmla="*/ 3395884 h 6858000"/>
              <a:gd name="connsiteX67" fmla="*/ 439140 w 4376835"/>
              <a:gd name="connsiteY67" fmla="*/ 3350083 h 6858000"/>
              <a:gd name="connsiteX68" fmla="*/ 446544 w 4376835"/>
              <a:gd name="connsiteY68" fmla="*/ 3337690 h 6858000"/>
              <a:gd name="connsiteX69" fmla="*/ 470731 w 4376835"/>
              <a:gd name="connsiteY69" fmla="*/ 3254519 h 6858000"/>
              <a:gd name="connsiteX70" fmla="*/ 477713 w 4376835"/>
              <a:gd name="connsiteY70" fmla="*/ 3231166 h 6858000"/>
              <a:gd name="connsiteX71" fmla="*/ 478087 w 4376835"/>
              <a:gd name="connsiteY71" fmla="*/ 3210262 h 6858000"/>
              <a:gd name="connsiteX72" fmla="*/ 473269 w 4376835"/>
              <a:gd name="connsiteY72" fmla="*/ 3204689 h 6858000"/>
              <a:gd name="connsiteX73" fmla="*/ 476207 w 4376835"/>
              <a:gd name="connsiteY73" fmla="*/ 3191713 h 6858000"/>
              <a:gd name="connsiteX74" fmla="*/ 475813 w 4376835"/>
              <a:gd name="connsiteY74" fmla="*/ 3188085 h 6858000"/>
              <a:gd name="connsiteX75" fmla="*/ 474728 w 4376835"/>
              <a:gd name="connsiteY75" fmla="*/ 3167471 h 6858000"/>
              <a:gd name="connsiteX76" fmla="*/ 501612 w 4376835"/>
              <a:gd name="connsiteY76" fmla="*/ 3127774 h 6858000"/>
              <a:gd name="connsiteX77" fmla="*/ 510667 w 4376835"/>
              <a:gd name="connsiteY77" fmla="*/ 3075380 h 6858000"/>
              <a:gd name="connsiteX78" fmla="*/ 582379 w 4376835"/>
              <a:gd name="connsiteY78" fmla="*/ 2882573 h 6858000"/>
              <a:gd name="connsiteX79" fmla="*/ 569744 w 4376835"/>
              <a:gd name="connsiteY79" fmla="*/ 2849169 h 6858000"/>
              <a:gd name="connsiteX80" fmla="*/ 590685 w 4376835"/>
              <a:gd name="connsiteY80" fmla="*/ 2768869 h 6858000"/>
              <a:gd name="connsiteX81" fmla="*/ 665292 w 4376835"/>
              <a:gd name="connsiteY81" fmla="*/ 2655182 h 6858000"/>
              <a:gd name="connsiteX82" fmla="*/ 705757 w 4376835"/>
              <a:gd name="connsiteY82" fmla="*/ 2507872 h 6858000"/>
              <a:gd name="connsiteX83" fmla="*/ 717932 w 4376835"/>
              <a:gd name="connsiteY83" fmla="*/ 2498916 h 6858000"/>
              <a:gd name="connsiteX84" fmla="*/ 727017 w 4376835"/>
              <a:gd name="connsiteY84" fmla="*/ 2486382 h 6858000"/>
              <a:gd name="connsiteX85" fmla="*/ 726741 w 4376835"/>
              <a:gd name="connsiteY85" fmla="*/ 2484113 h 6858000"/>
              <a:gd name="connsiteX86" fmla="*/ 733179 w 4376835"/>
              <a:gd name="connsiteY86" fmla="*/ 2467361 h 6858000"/>
              <a:gd name="connsiteX87" fmla="*/ 737364 w 4376835"/>
              <a:gd name="connsiteY87" fmla="*/ 2465156 h 6858000"/>
              <a:gd name="connsiteX88" fmla="*/ 742650 w 4376835"/>
              <a:gd name="connsiteY88" fmla="*/ 2454122 h 6858000"/>
              <a:gd name="connsiteX89" fmla="*/ 755408 w 4376835"/>
              <a:gd name="connsiteY89" fmla="*/ 2433619 h 6858000"/>
              <a:gd name="connsiteX90" fmla="*/ 755598 w 4376835"/>
              <a:gd name="connsiteY90" fmla="*/ 2428626 h 6858000"/>
              <a:gd name="connsiteX91" fmla="*/ 771418 w 4376835"/>
              <a:gd name="connsiteY91" fmla="*/ 2395899 h 6858000"/>
              <a:gd name="connsiteX92" fmla="*/ 770593 w 4376835"/>
              <a:gd name="connsiteY92" fmla="*/ 2394897 h 6858000"/>
              <a:gd name="connsiteX93" fmla="*/ 770497 w 4376835"/>
              <a:gd name="connsiteY93" fmla="*/ 2383267 h 6858000"/>
              <a:gd name="connsiteX94" fmla="*/ 772693 w 4376835"/>
              <a:gd name="connsiteY94" fmla="*/ 2362296 h 6858000"/>
              <a:gd name="connsiteX95" fmla="*/ 764846 w 4376835"/>
              <a:gd name="connsiteY95" fmla="*/ 2307129 h 6858000"/>
              <a:gd name="connsiteX96" fmla="*/ 781226 w 4376835"/>
              <a:gd name="connsiteY96" fmla="*/ 2272947 h 6858000"/>
              <a:gd name="connsiteX97" fmla="*/ 783960 w 4376835"/>
              <a:gd name="connsiteY97" fmla="*/ 2265753 h 6858000"/>
              <a:gd name="connsiteX98" fmla="*/ 783783 w 4376835"/>
              <a:gd name="connsiteY98" fmla="*/ 2265478 h 6858000"/>
              <a:gd name="connsiteX99" fmla="*/ 786206 w 4376835"/>
              <a:gd name="connsiteY99" fmla="*/ 2257630 h 6858000"/>
              <a:gd name="connsiteX100" fmla="*/ 788946 w 4376835"/>
              <a:gd name="connsiteY100" fmla="*/ 2252635 h 6858000"/>
              <a:gd name="connsiteX101" fmla="*/ 794250 w 4376835"/>
              <a:gd name="connsiteY101" fmla="*/ 2238675 h 6858000"/>
              <a:gd name="connsiteX102" fmla="*/ 794536 w 4376835"/>
              <a:gd name="connsiteY102" fmla="*/ 2233003 h 6858000"/>
              <a:gd name="connsiteX103" fmla="*/ 792429 w 4376835"/>
              <a:gd name="connsiteY103" fmla="*/ 2229498 h 6858000"/>
              <a:gd name="connsiteX104" fmla="*/ 793227 w 4376835"/>
              <a:gd name="connsiteY104" fmla="*/ 2228401 h 6858000"/>
              <a:gd name="connsiteX105" fmla="*/ 795299 w 4376835"/>
              <a:gd name="connsiteY105" fmla="*/ 2197903 h 6858000"/>
              <a:gd name="connsiteX106" fmla="*/ 808822 w 4376835"/>
              <a:gd name="connsiteY106" fmla="*/ 2134368 h 6858000"/>
              <a:gd name="connsiteX107" fmla="*/ 820138 w 4376835"/>
              <a:gd name="connsiteY107" fmla="*/ 2099989 h 6858000"/>
              <a:gd name="connsiteX108" fmla="*/ 847225 w 4376835"/>
              <a:gd name="connsiteY108" fmla="*/ 2003626 h 6858000"/>
              <a:gd name="connsiteX109" fmla="*/ 871446 w 4376835"/>
              <a:gd name="connsiteY109" fmla="*/ 1905232 h 6858000"/>
              <a:gd name="connsiteX110" fmla="*/ 866894 w 4376835"/>
              <a:gd name="connsiteY110" fmla="*/ 1846725 h 6858000"/>
              <a:gd name="connsiteX111" fmla="*/ 868241 w 4376835"/>
              <a:gd name="connsiteY111" fmla="*/ 1841071 h 6858000"/>
              <a:gd name="connsiteX112" fmla="*/ 875742 w 4376835"/>
              <a:gd name="connsiteY112" fmla="*/ 1828958 h 6858000"/>
              <a:gd name="connsiteX113" fmla="*/ 879192 w 4376835"/>
              <a:gd name="connsiteY113" fmla="*/ 1824953 h 6858000"/>
              <a:gd name="connsiteX114" fmla="*/ 882790 w 4376835"/>
              <a:gd name="connsiteY114" fmla="*/ 1817574 h 6858000"/>
              <a:gd name="connsiteX115" fmla="*/ 886658 w 4376835"/>
              <a:gd name="connsiteY115" fmla="*/ 1811329 h 6858000"/>
              <a:gd name="connsiteX116" fmla="*/ 908112 w 4376835"/>
              <a:gd name="connsiteY116" fmla="*/ 1782991 h 6858000"/>
              <a:gd name="connsiteX117" fmla="*/ 1021695 w 4376835"/>
              <a:gd name="connsiteY117" fmla="*/ 1753240 h 6858000"/>
              <a:gd name="connsiteX118" fmla="*/ 1109428 w 4376835"/>
              <a:gd name="connsiteY118" fmla="*/ 1570998 h 6858000"/>
              <a:gd name="connsiteX119" fmla="*/ 1250520 w 4376835"/>
              <a:gd name="connsiteY119" fmla="*/ 1425857 h 6858000"/>
              <a:gd name="connsiteX120" fmla="*/ 1397360 w 4376835"/>
              <a:gd name="connsiteY120" fmla="*/ 1313547 h 6858000"/>
              <a:gd name="connsiteX121" fmla="*/ 1496269 w 4376835"/>
              <a:gd name="connsiteY121" fmla="*/ 1094720 h 6858000"/>
              <a:gd name="connsiteX122" fmla="*/ 1516735 w 4376835"/>
              <a:gd name="connsiteY122" fmla="*/ 913489 h 6858000"/>
              <a:gd name="connsiteX123" fmla="*/ 1518279 w 4376835"/>
              <a:gd name="connsiteY123" fmla="*/ 802489 h 6858000"/>
              <a:gd name="connsiteX124" fmla="*/ 1589359 w 4376835"/>
              <a:gd name="connsiteY124" fmla="*/ 598702 h 6858000"/>
              <a:gd name="connsiteX125" fmla="*/ 1674468 w 4376835"/>
              <a:gd name="connsiteY125" fmla="*/ 380053 h 6858000"/>
              <a:gd name="connsiteX126" fmla="*/ 1713442 w 4376835"/>
              <a:gd name="connsiteY126" fmla="*/ 307108 h 6858000"/>
              <a:gd name="connsiteX127" fmla="*/ 1723372 w 4376835"/>
              <a:gd name="connsiteY127" fmla="*/ 277643 h 6858000"/>
              <a:gd name="connsiteX128" fmla="*/ 1740253 w 4376835"/>
              <a:gd name="connsiteY128" fmla="*/ 228503 h 6858000"/>
              <a:gd name="connsiteX129" fmla="*/ 1743263 w 4376835"/>
              <a:gd name="connsiteY129" fmla="*/ 182970 h 6858000"/>
              <a:gd name="connsiteX130" fmla="*/ 1761186 w 4376835"/>
              <a:gd name="connsiteY130" fmla="*/ 145367 h 6858000"/>
              <a:gd name="connsiteX131" fmla="*/ 1777775 w 4376835"/>
              <a:gd name="connsiteY131" fmla="*/ 148014 h 6858000"/>
              <a:gd name="connsiteX132" fmla="*/ 1792914 w 4376835"/>
              <a:gd name="connsiteY132" fmla="*/ 104094 h 6858000"/>
              <a:gd name="connsiteX133" fmla="*/ 1814516 w 4376835"/>
              <a:gd name="connsiteY133" fmla="*/ 36224 h 6858000"/>
              <a:gd name="connsiteX134" fmla="*/ 1821598 w 4376835"/>
              <a:gd name="connsiteY134" fmla="*/ 28008 h 6858000"/>
              <a:gd name="connsiteX135" fmla="*/ 1813947 w 4376835"/>
              <a:gd name="connsiteY135" fmla="*/ 11863 h 6858000"/>
              <a:gd name="connsiteX136" fmla="*/ 1814929 w 4376835"/>
              <a:gd name="connsiteY1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376835" h="6858000">
                <a:moveTo>
                  <a:pt x="1814929" y="0"/>
                </a:moveTo>
                <a:lnTo>
                  <a:pt x="4376835" y="0"/>
                </a:lnTo>
                <a:lnTo>
                  <a:pt x="4376835" y="6858000"/>
                </a:lnTo>
                <a:lnTo>
                  <a:pt x="0" y="6858000"/>
                </a:lnTo>
                <a:lnTo>
                  <a:pt x="2310" y="6853652"/>
                </a:lnTo>
                <a:cubicBezTo>
                  <a:pt x="29810" y="6805010"/>
                  <a:pt x="56276" y="6770828"/>
                  <a:pt x="91006" y="6620968"/>
                </a:cubicBezTo>
                <a:cubicBezTo>
                  <a:pt x="94381" y="6612671"/>
                  <a:pt x="81335" y="6443221"/>
                  <a:pt x="81892" y="6435659"/>
                </a:cubicBezTo>
                <a:lnTo>
                  <a:pt x="80998" y="6414855"/>
                </a:lnTo>
                <a:lnTo>
                  <a:pt x="75836" y="6409671"/>
                </a:lnTo>
                <a:lnTo>
                  <a:pt x="77989" y="6396556"/>
                </a:lnTo>
                <a:lnTo>
                  <a:pt x="77374" y="6392981"/>
                </a:lnTo>
                <a:cubicBezTo>
                  <a:pt x="76172" y="6386157"/>
                  <a:pt x="75177" y="6379394"/>
                  <a:pt x="75036" y="6372572"/>
                </a:cubicBezTo>
                <a:cubicBezTo>
                  <a:pt x="102194" y="6377497"/>
                  <a:pt x="78306" y="6315359"/>
                  <a:pt x="99554" y="6331118"/>
                </a:cubicBezTo>
                <a:cubicBezTo>
                  <a:pt x="103496" y="6294492"/>
                  <a:pt x="122687" y="6319101"/>
                  <a:pt x="105442" y="6278374"/>
                </a:cubicBezTo>
                <a:cubicBezTo>
                  <a:pt x="113996" y="6231380"/>
                  <a:pt x="151354" y="6216149"/>
                  <a:pt x="172914" y="6144628"/>
                </a:cubicBezTo>
                <a:cubicBezTo>
                  <a:pt x="184454" y="6105934"/>
                  <a:pt x="219188" y="6021085"/>
                  <a:pt x="264181" y="5952072"/>
                </a:cubicBezTo>
                <a:cubicBezTo>
                  <a:pt x="320644" y="5872108"/>
                  <a:pt x="367070" y="5761141"/>
                  <a:pt x="423554" y="5679532"/>
                </a:cubicBezTo>
                <a:cubicBezTo>
                  <a:pt x="444226" y="5585128"/>
                  <a:pt x="413383" y="5567997"/>
                  <a:pt x="434055" y="5473593"/>
                </a:cubicBezTo>
                <a:cubicBezTo>
                  <a:pt x="395274" y="5386145"/>
                  <a:pt x="472046" y="5302014"/>
                  <a:pt x="403759" y="5215514"/>
                </a:cubicBezTo>
                <a:lnTo>
                  <a:pt x="367284" y="5066430"/>
                </a:lnTo>
                <a:lnTo>
                  <a:pt x="317365" y="5016642"/>
                </a:lnTo>
                <a:cubicBezTo>
                  <a:pt x="318092" y="5012746"/>
                  <a:pt x="318190" y="5010215"/>
                  <a:pt x="317834" y="5008528"/>
                </a:cubicBezTo>
                <a:lnTo>
                  <a:pt x="317591" y="5008366"/>
                </a:lnTo>
                <a:lnTo>
                  <a:pt x="318532" y="5000689"/>
                </a:lnTo>
                <a:cubicBezTo>
                  <a:pt x="320705" y="4987649"/>
                  <a:pt x="323377" y="4974877"/>
                  <a:pt x="326373" y="4962649"/>
                </a:cubicBezTo>
                <a:lnTo>
                  <a:pt x="304517" y="4845612"/>
                </a:lnTo>
                <a:lnTo>
                  <a:pt x="312138" y="4821435"/>
                </a:lnTo>
                <a:lnTo>
                  <a:pt x="314669" y="4809154"/>
                </a:lnTo>
                <a:lnTo>
                  <a:pt x="318283" y="4805250"/>
                </a:lnTo>
                <a:cubicBezTo>
                  <a:pt x="320578" y="4801275"/>
                  <a:pt x="321790" y="4795888"/>
                  <a:pt x="320547" y="4787345"/>
                </a:cubicBezTo>
                <a:lnTo>
                  <a:pt x="319715" y="4785453"/>
                </a:lnTo>
                <a:lnTo>
                  <a:pt x="325649" y="4770073"/>
                </a:lnTo>
                <a:cubicBezTo>
                  <a:pt x="328268" y="4765017"/>
                  <a:pt x="331488" y="4760402"/>
                  <a:pt x="335542" y="4756450"/>
                </a:cubicBezTo>
                <a:cubicBezTo>
                  <a:pt x="318003" y="4709762"/>
                  <a:pt x="339666" y="4659972"/>
                  <a:pt x="339391" y="4606479"/>
                </a:cubicBezTo>
                <a:cubicBezTo>
                  <a:pt x="308820" y="4587919"/>
                  <a:pt x="353653" y="4488685"/>
                  <a:pt x="385485" y="4470620"/>
                </a:cubicBezTo>
                <a:cubicBezTo>
                  <a:pt x="349272" y="4475654"/>
                  <a:pt x="434439" y="4343750"/>
                  <a:pt x="386474" y="4389388"/>
                </a:cubicBezTo>
                <a:cubicBezTo>
                  <a:pt x="390773" y="4370356"/>
                  <a:pt x="377813" y="4353317"/>
                  <a:pt x="365661" y="4365498"/>
                </a:cubicBezTo>
                <a:cubicBezTo>
                  <a:pt x="393730" y="4305427"/>
                  <a:pt x="374276" y="4225895"/>
                  <a:pt x="389339" y="4160513"/>
                </a:cubicBezTo>
                <a:cubicBezTo>
                  <a:pt x="364366" y="4129844"/>
                  <a:pt x="388282" y="4144911"/>
                  <a:pt x="385403" y="4109650"/>
                </a:cubicBezTo>
                <a:cubicBezTo>
                  <a:pt x="409735" y="4115762"/>
                  <a:pt x="374071" y="4068016"/>
                  <a:pt x="402327" y="4061824"/>
                </a:cubicBezTo>
                <a:cubicBezTo>
                  <a:pt x="400908" y="4055602"/>
                  <a:pt x="398642" y="4049772"/>
                  <a:pt x="396156" y="4043965"/>
                </a:cubicBezTo>
                <a:lnTo>
                  <a:pt x="394868" y="4040920"/>
                </a:lnTo>
                <a:cubicBezTo>
                  <a:pt x="394773" y="4036613"/>
                  <a:pt x="394679" y="4032307"/>
                  <a:pt x="394584" y="4028000"/>
                </a:cubicBezTo>
                <a:lnTo>
                  <a:pt x="388418" y="4025270"/>
                </a:lnTo>
                <a:lnTo>
                  <a:pt x="383628" y="4006478"/>
                </a:lnTo>
                <a:cubicBezTo>
                  <a:pt x="382774" y="3999299"/>
                  <a:pt x="382957" y="3991408"/>
                  <a:pt x="384802" y="3982442"/>
                </a:cubicBezTo>
                <a:cubicBezTo>
                  <a:pt x="401416" y="3951445"/>
                  <a:pt x="375209" y="3905701"/>
                  <a:pt x="397167" y="3867331"/>
                </a:cubicBezTo>
                <a:cubicBezTo>
                  <a:pt x="403057" y="3853072"/>
                  <a:pt x="407915" y="3808030"/>
                  <a:pt x="400691" y="3798966"/>
                </a:cubicBezTo>
                <a:cubicBezTo>
                  <a:pt x="400026" y="3789462"/>
                  <a:pt x="404255" y="3778712"/>
                  <a:pt x="395946" y="3773791"/>
                </a:cubicBezTo>
                <a:cubicBezTo>
                  <a:pt x="386179" y="3765922"/>
                  <a:pt x="406502" y="3734262"/>
                  <a:pt x="393410" y="3738098"/>
                </a:cubicBezTo>
                <a:cubicBezTo>
                  <a:pt x="407431" y="3715587"/>
                  <a:pt x="387387" y="3695630"/>
                  <a:pt x="384223" y="3675719"/>
                </a:cubicBezTo>
                <a:cubicBezTo>
                  <a:pt x="390897" y="3666933"/>
                  <a:pt x="389284" y="3656428"/>
                  <a:pt x="386290" y="3642763"/>
                </a:cubicBezTo>
                <a:lnTo>
                  <a:pt x="382514" y="3624093"/>
                </a:lnTo>
                <a:lnTo>
                  <a:pt x="383976" y="3616602"/>
                </a:lnTo>
                <a:cubicBezTo>
                  <a:pt x="384920" y="3607445"/>
                  <a:pt x="385162" y="3599012"/>
                  <a:pt x="385517" y="3591527"/>
                </a:cubicBezTo>
                <a:lnTo>
                  <a:pt x="387146" y="3577241"/>
                </a:lnTo>
                <a:lnTo>
                  <a:pt x="388068" y="3571585"/>
                </a:lnTo>
                <a:lnTo>
                  <a:pt x="395496" y="3559720"/>
                </a:lnTo>
                <a:cubicBezTo>
                  <a:pt x="395326" y="3554162"/>
                  <a:pt x="395155" y="3548605"/>
                  <a:pt x="394985" y="3543047"/>
                </a:cubicBezTo>
                <a:lnTo>
                  <a:pt x="403028" y="3525651"/>
                </a:lnTo>
                <a:cubicBezTo>
                  <a:pt x="401413" y="3524354"/>
                  <a:pt x="399963" y="3522692"/>
                  <a:pt x="398728" y="3520715"/>
                </a:cubicBezTo>
                <a:lnTo>
                  <a:pt x="395530" y="3505412"/>
                </a:lnTo>
                <a:lnTo>
                  <a:pt x="402719" y="3493445"/>
                </a:lnTo>
                <a:cubicBezTo>
                  <a:pt x="393264" y="3491751"/>
                  <a:pt x="405480" y="3478925"/>
                  <a:pt x="409328" y="3467406"/>
                </a:cubicBezTo>
                <a:cubicBezTo>
                  <a:pt x="409316" y="3464948"/>
                  <a:pt x="409304" y="3462491"/>
                  <a:pt x="409292" y="3460033"/>
                </a:cubicBezTo>
                <a:lnTo>
                  <a:pt x="419755" y="3435495"/>
                </a:lnTo>
                <a:cubicBezTo>
                  <a:pt x="424399" y="3421940"/>
                  <a:pt x="427905" y="3408759"/>
                  <a:pt x="430771" y="3395884"/>
                </a:cubicBezTo>
                <a:lnTo>
                  <a:pt x="439140" y="3350083"/>
                </a:lnTo>
                <a:lnTo>
                  <a:pt x="446544" y="3337690"/>
                </a:lnTo>
                <a:cubicBezTo>
                  <a:pt x="456457" y="3308602"/>
                  <a:pt x="453892" y="3271850"/>
                  <a:pt x="470731" y="3254519"/>
                </a:cubicBezTo>
                <a:cubicBezTo>
                  <a:pt x="474589" y="3246460"/>
                  <a:pt x="476699" y="3238700"/>
                  <a:pt x="477713" y="3231166"/>
                </a:cubicBezTo>
                <a:cubicBezTo>
                  <a:pt x="477838" y="3224198"/>
                  <a:pt x="477962" y="3217230"/>
                  <a:pt x="478087" y="3210262"/>
                </a:cubicBezTo>
                <a:lnTo>
                  <a:pt x="473269" y="3204689"/>
                </a:lnTo>
                <a:lnTo>
                  <a:pt x="476207" y="3191713"/>
                </a:lnTo>
                <a:cubicBezTo>
                  <a:pt x="476076" y="3190504"/>
                  <a:pt x="475944" y="3189294"/>
                  <a:pt x="475813" y="3188085"/>
                </a:cubicBezTo>
                <a:cubicBezTo>
                  <a:pt x="475032" y="3181161"/>
                  <a:pt x="474456" y="3174312"/>
                  <a:pt x="474728" y="3167471"/>
                </a:cubicBezTo>
                <a:cubicBezTo>
                  <a:pt x="501422" y="3174421"/>
                  <a:pt x="481450" y="3110410"/>
                  <a:pt x="501612" y="3127774"/>
                </a:cubicBezTo>
                <a:cubicBezTo>
                  <a:pt x="507757" y="3091380"/>
                  <a:pt x="525334" y="3117454"/>
                  <a:pt x="510667" y="3075380"/>
                </a:cubicBezTo>
                <a:cubicBezTo>
                  <a:pt x="540230" y="3017365"/>
                  <a:pt x="542544" y="2929274"/>
                  <a:pt x="582379" y="2882573"/>
                </a:cubicBezTo>
                <a:cubicBezTo>
                  <a:pt x="568549" y="2889043"/>
                  <a:pt x="561213" y="2866095"/>
                  <a:pt x="569744" y="2849169"/>
                </a:cubicBezTo>
                <a:cubicBezTo>
                  <a:pt x="515752" y="2872293"/>
                  <a:pt x="624181" y="2780662"/>
                  <a:pt x="590685" y="2768869"/>
                </a:cubicBezTo>
                <a:cubicBezTo>
                  <a:pt x="623497" y="2765674"/>
                  <a:pt x="687935" y="2687815"/>
                  <a:pt x="665292" y="2655182"/>
                </a:cubicBezTo>
                <a:cubicBezTo>
                  <a:pt x="678257" y="2601873"/>
                  <a:pt x="709847" y="2562423"/>
                  <a:pt x="705757" y="2507872"/>
                </a:cubicBezTo>
                <a:cubicBezTo>
                  <a:pt x="710343" y="2505822"/>
                  <a:pt x="714351" y="2502730"/>
                  <a:pt x="717932" y="2498916"/>
                </a:cubicBezTo>
                <a:lnTo>
                  <a:pt x="727017" y="2486382"/>
                </a:lnTo>
                <a:lnTo>
                  <a:pt x="726741" y="2484113"/>
                </a:lnTo>
                <a:cubicBezTo>
                  <a:pt x="727745" y="2475043"/>
                  <a:pt x="730155" y="2470249"/>
                  <a:pt x="733179" y="2467361"/>
                </a:cubicBezTo>
                <a:lnTo>
                  <a:pt x="737364" y="2465156"/>
                </a:lnTo>
                <a:lnTo>
                  <a:pt x="742650" y="2454122"/>
                </a:lnTo>
                <a:lnTo>
                  <a:pt x="755408" y="2433619"/>
                </a:lnTo>
                <a:cubicBezTo>
                  <a:pt x="755471" y="2431955"/>
                  <a:pt x="755535" y="2430290"/>
                  <a:pt x="755598" y="2428626"/>
                </a:cubicBezTo>
                <a:lnTo>
                  <a:pt x="771418" y="2395899"/>
                </a:lnTo>
                <a:lnTo>
                  <a:pt x="770593" y="2394897"/>
                </a:lnTo>
                <a:cubicBezTo>
                  <a:pt x="769106" y="2391905"/>
                  <a:pt x="768688" y="2388289"/>
                  <a:pt x="770497" y="2383267"/>
                </a:cubicBezTo>
                <a:cubicBezTo>
                  <a:pt x="752441" y="2382908"/>
                  <a:pt x="765761" y="2377071"/>
                  <a:pt x="772693" y="2362296"/>
                </a:cubicBezTo>
                <a:cubicBezTo>
                  <a:pt x="746194" y="2358441"/>
                  <a:pt x="775111" y="2321343"/>
                  <a:pt x="764846" y="2307129"/>
                </a:cubicBezTo>
                <a:cubicBezTo>
                  <a:pt x="770536" y="2296361"/>
                  <a:pt x="776068" y="2284903"/>
                  <a:pt x="781226" y="2272947"/>
                </a:cubicBezTo>
                <a:lnTo>
                  <a:pt x="783960" y="2265753"/>
                </a:lnTo>
                <a:lnTo>
                  <a:pt x="783783" y="2265478"/>
                </a:lnTo>
                <a:cubicBezTo>
                  <a:pt x="783882" y="2263635"/>
                  <a:pt x="784595" y="2261166"/>
                  <a:pt x="786206" y="2257630"/>
                </a:cubicBezTo>
                <a:lnTo>
                  <a:pt x="788946" y="2252635"/>
                </a:lnTo>
                <a:lnTo>
                  <a:pt x="794250" y="2238675"/>
                </a:lnTo>
                <a:cubicBezTo>
                  <a:pt x="794345" y="2236784"/>
                  <a:pt x="794441" y="2234894"/>
                  <a:pt x="794536" y="2233003"/>
                </a:cubicBezTo>
                <a:lnTo>
                  <a:pt x="792429" y="2229498"/>
                </a:lnTo>
                <a:lnTo>
                  <a:pt x="793227" y="2228401"/>
                </a:lnTo>
                <a:cubicBezTo>
                  <a:pt x="801728" y="2221696"/>
                  <a:pt x="809796" y="2223226"/>
                  <a:pt x="795299" y="2197903"/>
                </a:cubicBezTo>
                <a:cubicBezTo>
                  <a:pt x="811549" y="2180402"/>
                  <a:pt x="801510" y="2168206"/>
                  <a:pt x="808822" y="2134368"/>
                </a:cubicBezTo>
                <a:cubicBezTo>
                  <a:pt x="821032" y="2126284"/>
                  <a:pt x="822222" y="2114075"/>
                  <a:pt x="820138" y="2099989"/>
                </a:cubicBezTo>
                <a:cubicBezTo>
                  <a:pt x="834727" y="2072002"/>
                  <a:pt x="836697" y="2038973"/>
                  <a:pt x="847225" y="2003626"/>
                </a:cubicBezTo>
                <a:cubicBezTo>
                  <a:pt x="870411" y="1973216"/>
                  <a:pt x="860120" y="1942957"/>
                  <a:pt x="871446" y="1905232"/>
                </a:cubicBezTo>
                <a:cubicBezTo>
                  <a:pt x="899662" y="1884744"/>
                  <a:pt x="866560" y="1869681"/>
                  <a:pt x="866894" y="1846725"/>
                </a:cubicBezTo>
                <a:lnTo>
                  <a:pt x="868241" y="1841071"/>
                </a:lnTo>
                <a:lnTo>
                  <a:pt x="875742" y="1828958"/>
                </a:lnTo>
                <a:lnTo>
                  <a:pt x="879192" y="1824953"/>
                </a:lnTo>
                <a:lnTo>
                  <a:pt x="882790" y="1817574"/>
                </a:lnTo>
                <a:lnTo>
                  <a:pt x="886658" y="1811329"/>
                </a:lnTo>
                <a:cubicBezTo>
                  <a:pt x="893642" y="1801193"/>
                  <a:pt x="900872" y="1791712"/>
                  <a:pt x="908112" y="1782991"/>
                </a:cubicBezTo>
                <a:cubicBezTo>
                  <a:pt x="901486" y="1764538"/>
                  <a:pt x="1045081" y="1767511"/>
                  <a:pt x="1021695" y="1753240"/>
                </a:cubicBezTo>
                <a:cubicBezTo>
                  <a:pt x="1050351" y="1710564"/>
                  <a:pt x="1079859" y="1626787"/>
                  <a:pt x="1109428" y="1570998"/>
                </a:cubicBezTo>
                <a:cubicBezTo>
                  <a:pt x="1095060" y="1528987"/>
                  <a:pt x="1220038" y="1416281"/>
                  <a:pt x="1250520" y="1425857"/>
                </a:cubicBezTo>
                <a:cubicBezTo>
                  <a:pt x="1270355" y="1392742"/>
                  <a:pt x="1375441" y="1360253"/>
                  <a:pt x="1397360" y="1313547"/>
                </a:cubicBezTo>
                <a:lnTo>
                  <a:pt x="1496269" y="1094720"/>
                </a:lnTo>
                <a:cubicBezTo>
                  <a:pt x="1516164" y="1015803"/>
                  <a:pt x="1525308" y="965866"/>
                  <a:pt x="1516735" y="913489"/>
                </a:cubicBezTo>
                <a:cubicBezTo>
                  <a:pt x="1526909" y="905284"/>
                  <a:pt x="1519732" y="816693"/>
                  <a:pt x="1518279" y="802489"/>
                </a:cubicBezTo>
                <a:cubicBezTo>
                  <a:pt x="1525486" y="739008"/>
                  <a:pt x="1570345" y="641350"/>
                  <a:pt x="1589359" y="598702"/>
                </a:cubicBezTo>
                <a:cubicBezTo>
                  <a:pt x="1627631" y="531968"/>
                  <a:pt x="1653787" y="428652"/>
                  <a:pt x="1674468" y="380053"/>
                </a:cubicBezTo>
                <a:cubicBezTo>
                  <a:pt x="1702374" y="337186"/>
                  <a:pt x="1663464" y="346077"/>
                  <a:pt x="1713442" y="307108"/>
                </a:cubicBezTo>
                <a:cubicBezTo>
                  <a:pt x="1709247" y="293750"/>
                  <a:pt x="1712921" y="286239"/>
                  <a:pt x="1723372" y="277643"/>
                </a:cubicBezTo>
                <a:cubicBezTo>
                  <a:pt x="1736363" y="256271"/>
                  <a:pt x="1716219" y="239710"/>
                  <a:pt x="1740253" y="228503"/>
                </a:cubicBezTo>
                <a:cubicBezTo>
                  <a:pt x="1727703" y="222673"/>
                  <a:pt x="1759694" y="183008"/>
                  <a:pt x="1743263" y="182970"/>
                </a:cubicBezTo>
                <a:cubicBezTo>
                  <a:pt x="1741915" y="159720"/>
                  <a:pt x="1761363" y="167348"/>
                  <a:pt x="1761186" y="145367"/>
                </a:cubicBezTo>
                <a:cubicBezTo>
                  <a:pt x="1768291" y="127518"/>
                  <a:pt x="1767039" y="165048"/>
                  <a:pt x="1777775" y="148014"/>
                </a:cubicBezTo>
                <a:cubicBezTo>
                  <a:pt x="1788927" y="125594"/>
                  <a:pt x="1807822" y="143605"/>
                  <a:pt x="1792914" y="104094"/>
                </a:cubicBezTo>
                <a:cubicBezTo>
                  <a:pt x="1811329" y="87027"/>
                  <a:pt x="1802901" y="72355"/>
                  <a:pt x="1814516" y="36224"/>
                </a:cubicBezTo>
                <a:lnTo>
                  <a:pt x="1821598" y="28008"/>
                </a:lnTo>
                <a:lnTo>
                  <a:pt x="1813947" y="11863"/>
                </a:lnTo>
                <a:cubicBezTo>
                  <a:pt x="1814274" y="7909"/>
                  <a:pt x="1814602" y="3954"/>
                  <a:pt x="1814929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74">
            <a:extLst>
              <a:ext uri="{FF2B5EF4-FFF2-40B4-BE49-F238E27FC236}">
                <a16:creationId xmlns:a16="http://schemas.microsoft.com/office/drawing/2014/main" id="{2E1ADA1B-8E03-4FC1-9FF5-9A0071A5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4191" y="659630"/>
            <a:ext cx="3239494" cy="553459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9196" y="6091709"/>
            <a:ext cx="1153127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79" name="Θέση περιεχομένου 6">
            <a:extLst>
              <a:ext uri="{FF2B5EF4-FFF2-40B4-BE49-F238E27FC236}">
                <a16:creationId xmlns:a16="http://schemas.microsoft.com/office/drawing/2014/main" id="{6BD93A5D-C610-5AE7-5254-94BAE0EB9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47586"/>
              </p:ext>
            </p:extLst>
          </p:nvPr>
        </p:nvGraphicFramePr>
        <p:xfrm>
          <a:off x="446513" y="1441427"/>
          <a:ext cx="7469853" cy="517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Ορθογώνιο 8" descr="Αίθουσα τάξης">
            <a:extLst>
              <a:ext uri="{FF2B5EF4-FFF2-40B4-BE49-F238E27FC236}">
                <a16:creationId xmlns:a16="http://schemas.microsoft.com/office/drawing/2014/main" id="{C00007F8-B29C-6CC0-FD9A-A2012B361554}"/>
              </a:ext>
            </a:extLst>
          </p:cNvPr>
          <p:cNvSpPr/>
          <p:nvPr/>
        </p:nvSpPr>
        <p:spPr>
          <a:xfrm>
            <a:off x="8662894" y="3539905"/>
            <a:ext cx="2427601" cy="234469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ADA03F89-5487-9AF7-9C90-44E514CD88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149" r="17850"/>
          <a:stretch/>
        </p:blipFill>
        <p:spPr>
          <a:xfrm>
            <a:off x="8614952" y="848956"/>
            <a:ext cx="2577971" cy="257797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9621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77" y="701587"/>
            <a:ext cx="6789821" cy="5461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Täiendavad õppevahendid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92AB38E7-C91A-CB63-2924-4F62A652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873"/>
            <a:ext cx="5387502" cy="47822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R2.1 </a:t>
            </a:r>
            <a:r>
              <a:rPr lang="el-GR" sz="1800" b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Kui ohtlikud on mikroplastid?</a:t>
            </a:r>
            <a:endParaRPr lang="en-US" sz="1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93F6E-63B2-4A9C-2524-7B8F1FD7690C}"/>
              </a:ext>
            </a:extLst>
          </p:cNvPr>
          <p:cNvSpPr txBox="1"/>
          <p:nvPr/>
        </p:nvSpPr>
        <p:spPr>
          <a:xfrm>
            <a:off x="838200" y="2008895"/>
            <a:ext cx="10071226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YouTube'is avaldatud DW videodokumentaalfilm, mis käsitleb mikroplastide olemasolu erinevates keskkondades, mis tekitab huvi teadusmaailma jaoks. Dokumentaalfilm jälgib asjakohast teadlast Christian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Laforschi, kes tunneb </a:t>
            </a:r>
            <a:r>
              <a:rPr lang="en-US" sz="16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suurt huvi mikroplasti põhjustatud pikaajaliste ohtude vastu. Ta koos oma meeskonnaga kasutas nende jälgimiseks oma kohandatud mõõteriistu, et välja selgitada nende ohupotentsiaal inimestele ja keskkonnale üldiselt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Lisaks mikroplasti probleemi mõistmisele võib selles materjalis käsitletud võimalike lahenduste tundmaõppimine anda õppijatele vahendid, mida nad vajavad selle pakilise keskkonnaprobleemi vastu võitlemiseks.</a:t>
            </a:r>
            <a:endParaRPr lang="el-GR" sz="1600" dirty="0"/>
          </a:p>
          <a:p>
            <a:pPr>
              <a:lnSpc>
                <a:spcPct val="150000"/>
              </a:lnSpc>
            </a:pPr>
            <a:endParaRPr lang="el-GR" i="1" dirty="0"/>
          </a:p>
        </p:txBody>
      </p:sp>
      <p:pic>
        <p:nvPicPr>
          <p:cNvPr id="20" name="Picture 2" descr="Green Video Play Icon PNG Transparent Background, Free Download #8034 -  FreeIconsPNG">
            <a:extLst>
              <a:ext uri="{FF2B5EF4-FFF2-40B4-BE49-F238E27FC236}">
                <a16:creationId xmlns:a16="http://schemas.microsoft.com/office/drawing/2014/main" id="{886BA766-2F56-8425-616C-757CE6E6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41" y="5631994"/>
            <a:ext cx="710284" cy="7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384DDB-C9A7-F2D5-36D2-3ACD975D920D}"/>
              </a:ext>
            </a:extLst>
          </p:cNvPr>
          <p:cNvSpPr txBox="1"/>
          <p:nvPr/>
        </p:nvSpPr>
        <p:spPr>
          <a:xfrm>
            <a:off x="3787510" y="5817859"/>
            <a:ext cx="4876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https://www.youtube.com/watch?v=1PlK9oGQvzA 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860311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6369E8-42B0-027D-B83E-FC9DE6FA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0" y="1373811"/>
            <a:ext cx="11083159" cy="5484189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4000" b="1" dirty="0" err="1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Viited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Mamun, A.,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Prasetya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A. E., Dewi, I. R., &amp; Ahmad, M. (2023). Microplastics in human food chains: Food becoming a threat to health safety. 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of the Total Environment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858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159834.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Bhuyan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Md. S. (2022). Effects of microplastics on fish and in human health.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Frontiers in Environmental Science, 10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https://doi.org/10.3389/fenvs.2022.827289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Ferahtia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Halilat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T.,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Mimeche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&amp;amp;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Bensaci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(2021). Surface Water Quality Assessment in semi-arid region (El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watershed, Algeria) based on Water Quality Index (WQI).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Studia Universitatis </a:t>
            </a:r>
            <a:r>
              <a:rPr lang="en-US" sz="4000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Babeș-Bolyai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Chemia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66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127–142.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https://doi.org/10.24193/subbchem.2021.01.10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Klein, J. R., Beaman, J., Kirkbride, K. P., Patten, C., &amp; Burke da Silva, K. (2022). Microplastics in intertidal water of South Australia and the mussel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mytilus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spp.; the contrasting effect of population on concentration.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of The Total Environment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831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154875.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https://doi.org/10.1016/j.scitotenv.2022.154875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Thompson, R. C., Moore, C. J.,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Saal, F. S., &amp; Swan, S. H. (2009). Plastics, the environment and human health: current consensus and future trends.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Philosophical transactions of the royal society B: biological sciences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364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(1526), 2153-2166.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Vandenberg, L. N.,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Colborn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Hayes, T. B.,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Heindel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J., Jacobs, D. R., Lee, D.-H.,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Shioda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Soto, A. M.,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Saal, F. S.,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Welshons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V., Zoeller, R. T., &amp; Myers, J. P. (2012). Hormones and endocrine-disrupting chemicals: Low-dose effects and nonmonotonic dose responses.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Endocrine Reviews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(3), 378–455.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https://doi.org/10.1210/er.2011-1050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Wright, S. L., &amp; Kelly, F. J. (2017). Plastic and human health: A micro issue?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Science &amp; Technology, 51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(12), 6634–6647. https://doi.org/10.1021/acs.est.7b00423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Yee, M. S.-L., Hii, L.-W.,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Looi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K., Lim, W.-M., Wong, S.-F., Kok, Y.-Y., Tan, B.-K., Wong, C.-Y., &amp; Leong, C.-O. (2021). Impact of microplastics and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nanoplastics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human health.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Nanomaterials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 496.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https://doi.org/10.3390/nano11020496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5003761-3534-BA0F-4FB4-13C865DF2C7E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4421063A-457A-667C-B15E-9FD8B6FB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6" y="731520"/>
            <a:ext cx="5676981" cy="418338"/>
          </a:xfrm>
        </p:spPr>
        <p:txBody>
          <a:bodyPr anchor="b">
            <a:noAutofit/>
          </a:bodyPr>
          <a:lstStyle/>
          <a:p>
            <a:r>
              <a:rPr lang="en-US" sz="3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Viited</a:t>
            </a: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3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Sitograafia</a:t>
            </a:r>
            <a:endParaRPr lang="el-GR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87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6369E8-42B0-027D-B83E-FC9DE6FA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0" y="1372120"/>
            <a:ext cx="11083159" cy="5484189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4000" b="1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Sitograafia</a:t>
            </a:r>
            <a:r>
              <a:rPr lang="en-US" sz="40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Chang, M. (2020, November 27).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effects of plastic pollution on human health.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Ethical Choice | For Sustainable Future.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https://myethicalchoice.com/en/journal/pollution/plastic-pollution-human-health/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 Documentary (2022, November 1).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dangerous are microplastics?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[Video]. YouTube.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https://www.youtube.com/watch?v=1PlK9oGQvzA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ECA Press (2020, October 6). Plastic packaging waste: Eu needs to boost recycling to achieve ambitions.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https://www.eca.europa.eu/Lists/ECADocuments/INRW20_04/INRW_Plastic_waste_EN.pdf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EHN (2023, January 3).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 Myers to address US Senate Committee on the dangers of plastic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EHN.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https://www.ehn.org/plastic-pollution-regulations-2658964356.html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Hincks, A. T. (2022, August 6).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Microplastics:  a macro problem of our daily lives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Mission Sustainability.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https://www.missionsustainability.org/blog/microplastic-a-macro-problem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Pacheco, M. (2020, October 6).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EU’s plastic strategy at risk, warn EU Auditors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Brussels Morning Newspaper.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https://brusselsmorning.com/eus-plastic-strategy-at-risk-warn-eu-auditors/5423/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(2023, May 12). In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https://en.wikipedia.org/wiki/Plastic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Sewwandi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L. (2020, January 17).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Here’s how plastic could affect your health - medicine: Daily mirror. Medicine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Daily Mirror. Retrieved from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https://www.dailymirror.lk/Medicine/Heres-how-plastic-could-affect-your-health/308-181404</a:t>
            </a:r>
            <a:endParaRPr lang="el-G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Warmington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, A. (2019, March 4). </a:t>
            </a:r>
            <a:r>
              <a:rPr lang="en-US" sz="4000" i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ECHA publishes Additives Inventory.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Speciality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Chemicals Magazine. </a:t>
            </a:r>
            <a:r>
              <a:rPr lang="en-US" sz="40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https://www.specchemonline.com/echa-publishes-additives-inventory</a:t>
            </a:r>
            <a:r>
              <a:rPr lang="en-US" sz="40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endParaRPr lang="es-E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5003761-3534-BA0F-4FB4-13C865DF2C7E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4421063A-457A-667C-B15E-9FD8B6FB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6" y="707025"/>
            <a:ext cx="5414431" cy="418338"/>
          </a:xfrm>
        </p:spPr>
        <p:txBody>
          <a:bodyPr anchor="b">
            <a:noAutofit/>
          </a:bodyPr>
          <a:lstStyle/>
          <a:p>
            <a:r>
              <a:rPr lang="en-US" sz="3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Viited</a:t>
            </a: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3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Sitograafia</a:t>
            </a:r>
            <a:endParaRPr lang="el-GR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8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olourful plastic bottle caps">
            <a:extLst>
              <a:ext uri="{FF2B5EF4-FFF2-40B4-BE49-F238E27FC236}">
                <a16:creationId xmlns:a16="http://schemas.microsoft.com/office/drawing/2014/main" id="{435AF461-5527-BD46-23BF-FE335634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103" r="23298" b="69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97" y="731520"/>
            <a:ext cx="3438144" cy="418338"/>
          </a:xfrm>
        </p:spPr>
        <p:txBody>
          <a:bodyPr anchor="b">
            <a:normAutofit fontScale="90000"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Sissejuhatus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6" y="2633933"/>
            <a:ext cx="7153711" cy="4205769"/>
          </a:xfrm>
        </p:spPr>
        <p:txBody>
          <a:bodyPr anchor="t">
            <a:normAutofit fontScale="32500" lnSpcReduction="20000"/>
          </a:bodyPr>
          <a:lstStyle/>
          <a:p>
            <a:pPr marL="0" indent="0">
              <a:buNone/>
            </a:pPr>
            <a:endParaRPr lang="en-US" sz="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Õppe-eesmärgid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selgitada plastist põhjustatud kahju inimeste tervisele ja keskkonnale.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teha kindlaks plastiku kasutamisega seotud terviseprobleemid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määrata kindlaks ELi strateegiad individuaalse plastikasutuse vähendamiseks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Õpiväljundid</a:t>
            </a:r>
            <a:endParaRPr lang="en-US" sz="4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mõista plasti kasutamise mõju inimese tervisele, sealhulgas selle </a:t>
            </a:r>
            <a:r>
              <a:rPr lang="el-GR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mõju </a:t>
            </a: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viljakusele, reproduktiivsusele ja sisesekretsioonisüsteemidele, ning selle mõju sisesekretsioonisüsteemi häiretele.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kirjeldada erinevaid plastikreostuse allikaid ja nende mõju keskkonnale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selgitada mikroplastide teket ja mõju.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4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tunnistada plasti kasutamisega seotud toksiliste kemikaalide ohtusid</a:t>
            </a:r>
            <a:endParaRPr lang="el-GR" sz="43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l-GR" sz="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24815" y="646356"/>
            <a:ext cx="548640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9C2CD-5AEC-089B-2B98-F04724905FB7}"/>
              </a:ext>
            </a:extLst>
          </p:cNvPr>
          <p:cNvSpPr txBox="1"/>
          <p:nvPr/>
        </p:nvSpPr>
        <p:spPr>
          <a:xfrm>
            <a:off x="1058796" y="1446925"/>
            <a:ext cx="69998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Plasti kasutamine on avaldanud sügavat mõju inimeste tervisele ja keskkonnale; see on teema, mida sageli tähelepanuta jäetakse või mida ei võeta arvesse, kui arutletakse plastide kasutamisega seotud terviseprobleemide üle. </a:t>
            </a:r>
          </a:p>
        </p:txBody>
      </p:sp>
    </p:spTree>
    <p:extLst>
      <p:ext uri="{BB962C8B-B14F-4D97-AF65-F5344CB8AC3E}">
        <p14:creationId xmlns:p14="http://schemas.microsoft.com/office/powerpoint/2010/main" val="395327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81A794A3-04EE-70FC-3978-DD1CF37D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89" y="3312621"/>
            <a:ext cx="5014302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project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co-financed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European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Commission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Erasmus+ Programme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9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Funded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European Union. Views and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opinions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expressed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however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author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(s)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do not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necessarily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reflect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European Union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European Education and Culture Executive Agency (EACEA).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Neither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European Union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EACEA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held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responsible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900" dirty="0">
                <a:effectLst/>
                <a:latin typeface="Arial" panose="020B0604020202020204" pitchFamily="34" charset="0"/>
              </a:rPr>
              <a:t>Project </a:t>
            </a:r>
            <a:r>
              <a:rPr lang="de-DE" sz="900" dirty="0" err="1">
                <a:effectLst/>
                <a:latin typeface="Arial" panose="020B0604020202020204" pitchFamily="34" charset="0"/>
              </a:rPr>
              <a:t>Number</a:t>
            </a:r>
            <a:r>
              <a:rPr lang="de-DE" sz="900" dirty="0">
                <a:effectLst/>
                <a:latin typeface="Arial" panose="020B0604020202020204" pitchFamily="34" charset="0"/>
              </a:rPr>
              <a:t>: 2022-1-AT01-KA220-YOU-000086418</a:t>
            </a: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DFC94BB9-EBD4-791C-2CAB-D3A54B49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r="50761" b="9934"/>
          <a:stretch/>
        </p:blipFill>
        <p:spPr>
          <a:xfrm>
            <a:off x="-26822" y="-1"/>
            <a:ext cx="6088076" cy="5985519"/>
          </a:xfrm>
          <a:prstGeom prst="rect">
            <a:avLst/>
          </a:prstGeom>
        </p:spPr>
      </p:pic>
      <p:pic>
        <p:nvPicPr>
          <p:cNvPr id="5" name="Picture 4" descr="A hand holding a tree&#10;&#10;Description automatically generated with medium confidence">
            <a:extLst>
              <a:ext uri="{FF2B5EF4-FFF2-40B4-BE49-F238E27FC236}">
                <a16:creationId xmlns:a16="http://schemas.microsoft.com/office/drawing/2014/main" id="{F0F4A9DE-6904-3CBB-9799-7EAF1812E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C9A51"/>
              </a:clrFrom>
              <a:clrTo>
                <a:srgbClr val="1C9A5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9" t="4667" r="5160" b="48456"/>
          <a:stretch/>
        </p:blipFill>
        <p:spPr>
          <a:xfrm>
            <a:off x="6437036" y="396264"/>
            <a:ext cx="1964174" cy="1277776"/>
          </a:xfrm>
          <a:prstGeom prst="rect">
            <a:avLst/>
          </a:prstGeom>
          <a:solidFill>
            <a:srgbClr val="1D9B52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0CCBD21-C504-608E-9B73-89FEEF6EC874}"/>
              </a:ext>
            </a:extLst>
          </p:cNvPr>
          <p:cNvSpPr/>
          <p:nvPr/>
        </p:nvSpPr>
        <p:spPr>
          <a:xfrm>
            <a:off x="-46678" y="5985519"/>
            <a:ext cx="12243571" cy="194869"/>
          </a:xfrm>
          <a:prstGeom prst="rect">
            <a:avLst/>
          </a:prstGeom>
          <a:solidFill>
            <a:srgbClr val="1D9B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77E0E-989A-872B-B168-56EBAA169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189" y="1822926"/>
            <a:ext cx="5094348" cy="451834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dirty="0">
                <a:solidFill>
                  <a:srgbClr val="1D9B52"/>
                </a:solidFill>
              </a:rPr>
              <a:t>www.rescue.erasmus.site</a:t>
            </a:r>
            <a:endParaRPr lang="de-DE" sz="2800" b="1" dirty="0">
              <a:solidFill>
                <a:srgbClr val="1D9B52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262CD-B11E-260D-A765-A1F565840303}"/>
              </a:ext>
            </a:extLst>
          </p:cNvPr>
          <p:cNvSpPr txBox="1"/>
          <p:nvPr/>
        </p:nvSpPr>
        <p:spPr>
          <a:xfrm>
            <a:off x="6487189" y="2274760"/>
            <a:ext cx="5486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Instagram: </a:t>
            </a:r>
            <a:r>
              <a:rPr lang="en-GB" sz="1600" b="1" dirty="0" err="1">
                <a:solidFill>
                  <a:schemeClr val="tx2">
                    <a:lumMod val="50000"/>
                  </a:schemeClr>
                </a:solidFill>
              </a:rPr>
              <a:t>rescue.Erasmus</a:t>
            </a:r>
            <a:endParaRPr lang="en-GB" sz="1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Facebook: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Rescue - Raise your voice against plastic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YouTube: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@rescue-raiseyourvoice</a:t>
            </a:r>
          </a:p>
          <a:p>
            <a:pPr algn="ctr"/>
            <a:endParaRPr lang="en-GB" dirty="0">
              <a:solidFill>
                <a:srgbClr val="1D9B52"/>
              </a:solidFill>
            </a:endParaRPr>
          </a:p>
          <a:p>
            <a:pPr algn="ctr"/>
            <a:endParaRPr lang="en-GB" dirty="0">
              <a:solidFill>
                <a:srgbClr val="1D9B52"/>
              </a:solidFill>
            </a:endParaRPr>
          </a:p>
          <a:p>
            <a:pPr algn="ctr"/>
            <a:r>
              <a:rPr lang="en-GB" dirty="0">
                <a:solidFill>
                  <a:srgbClr val="1D9B52"/>
                </a:solidFill>
              </a:rPr>
              <a:t> </a:t>
            </a:r>
            <a:endParaRPr lang="de-DE" dirty="0">
              <a:solidFill>
                <a:srgbClr val="1D9B52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A7A1E-D9C0-D6D9-BD3B-C815FBFC0A6D}"/>
              </a:ext>
            </a:extLst>
          </p:cNvPr>
          <p:cNvSpPr/>
          <p:nvPr/>
        </p:nvSpPr>
        <p:spPr>
          <a:xfrm>
            <a:off x="-56756" y="6173777"/>
            <a:ext cx="12248756" cy="73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 descr="A blue and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BB800B3-4FC3-5DDE-B504-05652193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01" y="6256940"/>
            <a:ext cx="2381250" cy="571500"/>
          </a:xfrm>
          <a:prstGeom prst="rect">
            <a:avLst/>
          </a:prstGeom>
        </p:spPr>
      </p:pic>
      <p:pic>
        <p:nvPicPr>
          <p:cNvPr id="11" name="Picture 10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E0EECFCE-37CF-AD30-50A2-C1BB8E130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4" y="6306147"/>
            <a:ext cx="1317317" cy="448983"/>
          </a:xfrm>
          <a:prstGeom prst="rect">
            <a:avLst/>
          </a:prstGeom>
        </p:spPr>
      </p:pic>
      <p:pic>
        <p:nvPicPr>
          <p:cNvPr id="13" name="Picture 12" descr="A picture containing colorfulness, circle, graphics&#10;&#10;Description automatically generated">
            <a:extLst>
              <a:ext uri="{FF2B5EF4-FFF2-40B4-BE49-F238E27FC236}">
                <a16:creationId xmlns:a16="http://schemas.microsoft.com/office/drawing/2014/main" id="{E6466C74-9FFC-D608-2C80-CCFDD9FCD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21" y="6257656"/>
            <a:ext cx="786174" cy="585060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CE5AD07-83D0-B5CC-0E85-AE1AFB3AB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35" y="6238057"/>
            <a:ext cx="2051810" cy="654663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7743965-2E03-B64E-4538-A546AF7CF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34" y="6277320"/>
            <a:ext cx="2828603" cy="613192"/>
          </a:xfrm>
          <a:prstGeom prst="rect">
            <a:avLst/>
          </a:prstGeom>
        </p:spPr>
      </p:pic>
      <p:pic>
        <p:nvPicPr>
          <p:cNvPr id="19" name="Picture 18" descr="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1444DF8-BC40-7C21-465C-A6E6C9FA6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31" y="3576463"/>
            <a:ext cx="2480714" cy="520442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A74F6447-197F-6CB0-4646-E88BCCAA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89" y="5562857"/>
            <a:ext cx="501430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>
                <a:latin typeface="Ariel"/>
              </a:rPr>
              <a:t>This work is licensed under a </a:t>
            </a:r>
            <a:r>
              <a:rPr lang="en-US" sz="900" dirty="0">
                <a:latin typeface="Ariel"/>
                <a:hlinkClick r:id="rId9"/>
              </a:rPr>
              <a:t>Creative Commons Attribution 4.0 International License</a:t>
            </a:r>
            <a:r>
              <a:rPr lang="en-US" sz="900" dirty="0">
                <a:latin typeface="Ariel"/>
              </a:rPr>
              <a:t>.</a:t>
            </a:r>
            <a:endParaRPr lang="de-DE" altLang="de-DE" sz="900" dirty="0">
              <a:latin typeface="Ariel"/>
            </a:endParaRPr>
          </a:p>
        </p:txBody>
      </p:sp>
      <p:pic>
        <p:nvPicPr>
          <p:cNvPr id="23" name="Picture 22" descr="A grey and black sign with a person in a circle&#10;&#10;Description automatically generated with low confidence">
            <a:extLst>
              <a:ext uri="{FF2B5EF4-FFF2-40B4-BE49-F238E27FC236}">
                <a16:creationId xmlns:a16="http://schemas.microsoft.com/office/drawing/2014/main" id="{D97C0CCD-5AF4-B025-2788-078306C78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31" y="5088600"/>
            <a:ext cx="1227411" cy="4294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368C6C-C887-0976-4A45-956DACD11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4814" r="20624" b="6062"/>
          <a:stretch/>
        </p:blipFill>
        <p:spPr>
          <a:xfrm>
            <a:off x="5918517" y="6209860"/>
            <a:ext cx="908766" cy="6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 descr="Εικόνα που περιέχει έδαφος, ουρανός, εξωτερικός χώρος/ύπαιθρος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4156E44E-9F0F-CEA3-3CEE-5F2EC1076F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581" cy="6853828"/>
          </a:xfrm>
          <a:prstGeom prst="rect">
            <a:avLst/>
          </a:prstGeom>
        </p:spPr>
      </p:pic>
      <p:graphicFrame>
        <p:nvGraphicFramePr>
          <p:cNvPr id="9" name="Θέση περιεχομένου 2">
            <a:extLst>
              <a:ext uri="{FF2B5EF4-FFF2-40B4-BE49-F238E27FC236}">
                <a16:creationId xmlns:a16="http://schemas.microsoft.com/office/drawing/2014/main" id="{34BA41E1-EA0A-8899-B309-A15E66D4D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179733"/>
              </p:ext>
            </p:extLst>
          </p:nvPr>
        </p:nvGraphicFramePr>
        <p:xfrm>
          <a:off x="1264252" y="3672588"/>
          <a:ext cx="4026206" cy="2506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3" name="Θέση περιεχομένου 2">
            <a:extLst>
              <a:ext uri="{FF2B5EF4-FFF2-40B4-BE49-F238E27FC236}">
                <a16:creationId xmlns:a16="http://schemas.microsoft.com/office/drawing/2014/main" id="{8CDCE49B-06D7-2097-D134-49437FDFD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2756140"/>
              </p:ext>
            </p:extLst>
          </p:nvPr>
        </p:nvGraphicFramePr>
        <p:xfrm>
          <a:off x="6943577" y="3569784"/>
          <a:ext cx="4346510" cy="260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Τίτλος 5">
            <a:extLst>
              <a:ext uri="{FF2B5EF4-FFF2-40B4-BE49-F238E27FC236}">
                <a16:creationId xmlns:a16="http://schemas.microsoft.com/office/drawing/2014/main" id="{06422559-EC06-9357-B854-27257EFF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Teoreetiline sessioon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2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51" y="707025"/>
            <a:ext cx="5251316" cy="69461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Teoreetiline sessioon</a:t>
            </a:r>
            <a:endParaRPr lang="el-GR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Εικόνα 6" descr="Εικόνα που περιέχει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F827284-38DE-48E0-B4E9-CAE4374BC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601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4" name="TextBox 11">
            <a:extLst>
              <a:ext uri="{FF2B5EF4-FFF2-40B4-BE49-F238E27FC236}">
                <a16:creationId xmlns:a16="http://schemas.microsoft.com/office/drawing/2014/main" id="{EA38B8E3-5955-0C7F-A246-A8B546758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547701"/>
              </p:ext>
            </p:extLst>
          </p:nvPr>
        </p:nvGraphicFramePr>
        <p:xfrm>
          <a:off x="838200" y="1766692"/>
          <a:ext cx="4619621" cy="438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961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Alateema 1: Mikroplastid toiduahelas: kui kahjulikud on need?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Θέση περιεχομένου 2">
            <a:extLst>
              <a:ext uri="{FF2B5EF4-FFF2-40B4-BE49-F238E27FC236}">
                <a16:creationId xmlns:a16="http://schemas.microsoft.com/office/drawing/2014/main" id="{FF44F614-2E31-AE3D-DA23-216A0D98D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479268"/>
              </p:ext>
            </p:extLst>
          </p:nvPr>
        </p:nvGraphicFramePr>
        <p:xfrm>
          <a:off x="1016949" y="2335417"/>
          <a:ext cx="10515600" cy="3937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7ADBB-5E42-6410-C40A-CB3EAACD6FA4}"/>
              </a:ext>
            </a:extLst>
          </p:cNvPr>
          <p:cNvSpPr txBox="1"/>
          <p:nvPr/>
        </p:nvSpPr>
        <p:spPr>
          <a:xfrm>
            <a:off x="838200" y="1817102"/>
            <a:ext cx="6097424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nad satuvad toiduahelasse?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9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8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518"/>
            <a:ext cx="7358519" cy="97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Alateema 1: Mikroplastid toiduahelas: kui kahjulikud on need?</a:t>
            </a:r>
            <a:endParaRPr lang="en-US" sz="2800" b="1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Saastunud mereandide söömine võib põhjustada kokkupuudet mikroplastiga, kusjuures Genti ülikooli uuringu kohaselt tarbitakse aastas keskmiselt 11 000 mikroplasti osakest.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Mikroplastide sissehingamine, allaneelamine ja nahakontakt võib põhjustada inimestel tervisekahjustusi.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Seedetrakti kaudu võivad mikroplastid sattuda organismi ja koguneda sinna, tekitades võimalikke terviseprobleeme.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</p:txBody>
      </p:sp>
      <p:pic>
        <p:nvPicPr>
          <p:cNvPr id="3" name="Εικόνα 2" descr="Εικόνα που περιέχει κείμενο, στιγμιότυπο οθόνης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E8F7E234-AD5C-DD95-4F91-F858C72F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982373"/>
            <a:ext cx="5458968" cy="2893253"/>
          </a:xfrm>
          <a:prstGeom prst="rect">
            <a:avLst/>
          </a:prstGeom>
          <a:noFill/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93EBB-1BB5-B800-04EE-DD53A8994435}"/>
              </a:ext>
            </a:extLst>
          </p:cNvPr>
          <p:cNvSpPr txBox="1"/>
          <p:nvPr/>
        </p:nvSpPr>
        <p:spPr>
          <a:xfrm>
            <a:off x="643278" y="1786422"/>
            <a:ext cx="6096000" cy="39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Mikroplastide allaneelamine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A5C1F-3DB9-369C-C295-B0385B8349E0}"/>
              </a:ext>
            </a:extLst>
          </p:cNvPr>
          <p:cNvSpPr txBox="1"/>
          <p:nvPr/>
        </p:nvSpPr>
        <p:spPr>
          <a:xfrm>
            <a:off x="5997011" y="4909544"/>
            <a:ext cx="6097424" cy="25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10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Allikas: Wright &amp; Kelly (2017)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8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39" y="508523"/>
            <a:ext cx="5737986" cy="9376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Alateema 1: Mikroplastid toiduahelas: kui kahjulikud on need?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BA98-EF72-F298-9137-C9C754F5037F}"/>
              </a:ext>
            </a:extLst>
          </p:cNvPr>
          <p:cNvSpPr txBox="1"/>
          <p:nvPr/>
        </p:nvSpPr>
        <p:spPr>
          <a:xfrm>
            <a:off x="838200" y="1688044"/>
            <a:ext cx="6209514" cy="4729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 mikroplastid on inimese tervisele kahjulikud?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</a:pPr>
            <a:endParaRPr lang="en-US" sz="14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Mikroplastide pikaajaline mõju inimeste tervisele on veel suures osas teadmata. Hiljutised uuringud näitavad siiski, et mikroplastid võivad põhjustada mitmesuguseid </a:t>
            </a: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terviseprobleeme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sealhulgas: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Põletik: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Mikroplastid tekitavad inimrakkudes põletikku, mis põhjustab mitmesuguseid haigusi, sealhulgas vähki.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Endokriinsüsteemi häired: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Mikroplastid võivad häirida sisesekretsioonisüsteemi, mis võib jäljendada hormoonide toimet organismis. See võib põhjustada reproduktiivseid probleeme ja muid terviseprobleeme, kuna see muudab hormoonide taset.   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Neuroloogilised kahjustused: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avastatud, et mikroplastid on võimelised läbima vere-aju barjääri, mis võib põhjustada neuroloogilisi kahjustusi.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Immunotoksilisus: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Immuunsüsteemi võivad mõjutada mikroplastid, muutes inimese haavatavamaks nakkuste ja muude haiguste suhtes.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Genotoksilisus: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See võib suurendada vähi ja muude haiguste riski, põhjustades genotoksilisust.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1400" dirty="0">
              <a:effectLst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D0B7289-120F-44DC-9769-2E096993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58468AF-8ABA-4771-9770-C8C79C0E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" name="Picture 14" descr="Pattern created by river delta taken from above">
            <a:extLst>
              <a:ext uri="{FF2B5EF4-FFF2-40B4-BE49-F238E27FC236}">
                <a16:creationId xmlns:a16="http://schemas.microsoft.com/office/drawing/2014/main" id="{9D2901A4-B041-28B2-3610-462B88DFB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700"/>
                    </a14:imgEffect>
                    <a14:imgEffect>
                      <a14:saturation sat="256000"/>
                    </a14:imgEffect>
                  </a14:imgLayer>
                </a14:imgProps>
              </a:ext>
            </a:extLst>
          </a:blip>
          <a:srcRect l="18680" r="24387"/>
          <a:stretch/>
        </p:blipFill>
        <p:spPr>
          <a:xfrm>
            <a:off x="6986049" y="10"/>
            <a:ext cx="5205951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30FFA19-9577-4BA8-B103-A75613F3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268052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325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CD44DE-1F6F-6B8C-A174-28585F1B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84489"/>
            <a:ext cx="7437585" cy="13255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Alateema 2: Keemilised lisaained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E1AC86-2B24-B513-17A1-C38070E8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571"/>
            <a:ext cx="9917039" cy="690447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en-US" sz="1800" b="1" i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Mis on plastilisandid</a:t>
            </a:r>
            <a: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? 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333286" y="707025"/>
            <a:ext cx="504914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E981BD6F-51C8-CBB5-6643-86225DBD906F}"/>
              </a:ext>
            </a:extLst>
          </p:cNvPr>
          <p:cNvSpPr txBox="1">
            <a:spLocks/>
          </p:cNvSpPr>
          <p:nvPr/>
        </p:nvSpPr>
        <p:spPr>
          <a:xfrm>
            <a:off x="714373" y="2230438"/>
            <a:ext cx="3984376" cy="4473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Plastid koosnevad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tahtmatult lisatud ainetest, mis võivad olla tootmislisandite laguproduktid, kõrvalsaadused või saasteained.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Bioloog dr Pete Myersi (EHN, 2023) sõnul on teadmistes puudu, mis puudutab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selles sisalduvate kemikaalide ja 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kõigi võimalike sellega seotud tervisemõjude määramist.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 NIASid on enamasti tundmatud ja nende potentsiaalne toksilisus on samuti teadmata, mis rõhutab vajadust edasiste uuringute järele.</a:t>
            </a:r>
            <a:endParaRPr lang="el-GR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0" name="Διάγραμμα 19">
            <a:extLst>
              <a:ext uri="{FF2B5EF4-FFF2-40B4-BE49-F238E27FC236}">
                <a16:creationId xmlns:a16="http://schemas.microsoft.com/office/drawing/2014/main" id="{1607CF86-EF34-12F8-8FC5-31B73DCD3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521647"/>
              </p:ext>
            </p:extLst>
          </p:nvPr>
        </p:nvGraphicFramePr>
        <p:xfrm>
          <a:off x="5335559" y="480319"/>
          <a:ext cx="6413576" cy="5694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1CC6AFA-BDF4-1221-B7E9-1364F2FA7EA7}"/>
              </a:ext>
            </a:extLst>
          </p:cNvPr>
          <p:cNvSpPr txBox="1"/>
          <p:nvPr/>
        </p:nvSpPr>
        <p:spPr>
          <a:xfrm>
            <a:off x="5208839" y="6044137"/>
            <a:ext cx="6669308" cy="716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Paljud keemilised ained lisatakse plastidesse mitmesuguste funktsioonide täitmiseks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näiteks vastupidavuse suurendamiseks, vett tõrjuva pinna loomiseks või eseme värvi muutmiseks.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9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0195D0AC-96B4-E9FE-3146-9B2D2BDC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95" y="605207"/>
            <a:ext cx="5206539" cy="90182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Alateema 2: Keemilised lisaained</a:t>
            </a:r>
            <a:endParaRPr lang="en-US" sz="2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B4BE5-C53E-9D69-39EC-23FA0B23685F}"/>
              </a:ext>
            </a:extLst>
          </p:cNvPr>
          <p:cNvSpPr txBox="1"/>
          <p:nvPr/>
        </p:nvSpPr>
        <p:spPr>
          <a:xfrm>
            <a:off x="640080" y="1960531"/>
            <a:ext cx="4243589" cy="485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i="1" dirty="0">
                <a:effectLst/>
              </a:rPr>
              <a:t>Plastilisandite toksilisus</a:t>
            </a:r>
            <a:endParaRPr lang="en-US" sz="2200" dirty="0">
              <a:effectLst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7A2BC28-5780-5CC1-39C9-4C74A3B17288}"/>
              </a:ext>
            </a:extLst>
          </p:cNvPr>
          <p:cNvSpPr/>
          <p:nvPr/>
        </p:nvSpPr>
        <p:spPr>
          <a:xfrm>
            <a:off x="412583" y="731931"/>
            <a:ext cx="560871" cy="540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Θέση περιεχομένου 16" descr="Εικόνα που περιέχει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ABFFA02-BE42-0CA4-2C2D-F595B829F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8"/>
          <a:stretch/>
        </p:blipFill>
        <p:spPr bwMode="auto">
          <a:xfrm>
            <a:off x="6487177" y="1307823"/>
            <a:ext cx="5548232" cy="551082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AA1BEB-E80F-5874-7886-E5C38F0E26B6}"/>
              </a:ext>
            </a:extLst>
          </p:cNvPr>
          <p:cNvSpPr txBox="1"/>
          <p:nvPr/>
        </p:nvSpPr>
        <p:spPr>
          <a:xfrm>
            <a:off x="611455" y="3021477"/>
            <a:ext cx="56799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On leitud, et EDC-d avaldavad meie organismile märkimisväärset mõju isegi väikestes kontsentratsioonides ning mitmed uuringud on näidanud, et kokkupuude nende kemikaalidega võib põhjustada mitmesuguseid terviseprobleeme, sealhulgas viljatust, rasvumist, diabeeti, eesnäärmevähki ja rinnavähki. </a:t>
            </a:r>
          </a:p>
          <a:p>
            <a:endParaRPr lang="en-US" sz="1400" dirty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Plastilisandeid on seostatud neuroloogiliste arenguhäiretega, nagu ADHD ja autism.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14158304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2308</Words>
  <Application>Microsoft Macintosh PowerPoint</Application>
  <PresentationFormat>Panorámica</PresentationFormat>
  <Paragraphs>153</Paragraphs>
  <Slides>20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Meiryo</vt:lpstr>
      <vt:lpstr>Arial</vt:lpstr>
      <vt:lpstr>Ariel</vt:lpstr>
      <vt:lpstr>Calibri</vt:lpstr>
      <vt:lpstr>Calibri Light</vt:lpstr>
      <vt:lpstr>Open Sans</vt:lpstr>
      <vt:lpstr>Times New Roman</vt:lpstr>
      <vt:lpstr>Wingdings</vt:lpstr>
      <vt:lpstr>Θέμα του Office</vt:lpstr>
      <vt:lpstr>Moodul 2: Plastide kasutamise mõju inimese tervisele</vt:lpstr>
      <vt:lpstr>Sissejuhatus</vt:lpstr>
      <vt:lpstr>Teoreetiline sessioon</vt:lpstr>
      <vt:lpstr>Teoreetiline sessioon</vt:lpstr>
      <vt:lpstr>Alateema 1: Mikroplastid toiduahelas: kui kahjulikud on need?</vt:lpstr>
      <vt:lpstr>Alateema 1: Mikroplastid toiduahelas: kui kahjulikud on need?</vt:lpstr>
      <vt:lpstr>Alateema 1: Mikroplastid toiduahelas: kui kahjulikud on need?</vt:lpstr>
      <vt:lpstr>Alateema 2: Keemilised lisaained</vt:lpstr>
      <vt:lpstr>Alateema 2: Keemilised lisaained</vt:lpstr>
      <vt:lpstr>Alateema 3: ELi plastistrateegia</vt:lpstr>
      <vt:lpstr>A2.1 Tegevus - No plastic kampaania</vt:lpstr>
      <vt:lpstr>Presentación de PowerPoint</vt:lpstr>
      <vt:lpstr>Samm-sammult juhendamine </vt:lpstr>
      <vt:lpstr>A2.2 Tegevus - eksperiment:  Mürgised kemikaalid meie toidus</vt:lpstr>
      <vt:lpstr>A2.2 Tegevus - eksperiment: Mürgised kemikaalid meie toidus</vt:lpstr>
      <vt:lpstr>Samm-sammult juhendamine </vt:lpstr>
      <vt:lpstr>Täiendavad õppevahendid</vt:lpstr>
      <vt:lpstr>Viited &amp; Sitograafia</vt:lpstr>
      <vt:lpstr>Viited &amp; Sitograafia</vt:lpstr>
      <vt:lpstr>www.rescue.erasmus.site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Alexandra Karanasiou</dc:creator>
  <cp:keywords>, docId:07118E9FC33E8CF4BE39DD9F2923FCD8</cp:keywords>
  <cp:lastModifiedBy>Isabel López González</cp:lastModifiedBy>
  <cp:revision>48</cp:revision>
  <dcterms:created xsi:type="dcterms:W3CDTF">2023-02-20T12:16:37Z</dcterms:created>
  <dcterms:modified xsi:type="dcterms:W3CDTF">2023-08-26T09:19:18Z</dcterms:modified>
</cp:coreProperties>
</file>