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media/image3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6" r:id="rId2"/>
    <p:sldId id="259" r:id="rId3"/>
    <p:sldId id="260" r:id="rId4"/>
    <p:sldId id="275" r:id="rId5"/>
    <p:sldId id="261" r:id="rId6"/>
    <p:sldId id="273" r:id="rId7"/>
    <p:sldId id="265" r:id="rId8"/>
    <p:sldId id="266" r:id="rId9"/>
    <p:sldId id="274" r:id="rId10"/>
    <p:sldId id="269" r:id="rId11"/>
    <p:sldId id="277" r:id="rId12"/>
    <p:sldId id="284" r:id="rId13"/>
    <p:sldId id="282" r:id="rId14"/>
    <p:sldId id="283" r:id="rId15"/>
    <p:sldId id="281" r:id="rId16"/>
    <p:sldId id="285" r:id="rId17"/>
    <p:sldId id="289" r:id="rId18"/>
    <p:sldId id="280" r:id="rId19"/>
    <p:sldId id="287" r:id="rId20"/>
    <p:sldId id="257" r:id="rId2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6A2E"/>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0" d="100"/>
          <a:sy n="80" d="100"/>
        </p:scale>
        <p:origin x="78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diagrams/_rels/data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ata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FD1BCA-5EAC-40AB-BC86-269B5FC80C1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127CB1C-7FA9-42BA-A946-7166899C9E19}">
      <dgm:prSet custT="1"/>
      <dgm:spPr/>
      <dgm:t>
        <a:bodyPr/>
        <a:lstStyle/>
        <a:p>
          <a:r>
            <a:rPr lang="en-US" sz="1600" dirty="0"/>
            <a:t>W ciągu ostatnich kilku dekad plastik zastąpił w produkcji naturalne materiały, takie jak papier, szkło i bawełna, co doprowadziło do ogromnego zanieczyszczenia środowiska plastikiem.</a:t>
          </a:r>
        </a:p>
      </dgm:t>
    </dgm:pt>
    <dgm:pt modelId="{CC996108-72BF-4658-92D2-88B514D153FC}" type="parTrans" cxnId="{DA3827EA-5ADB-4424-B4F4-9BED1D073614}">
      <dgm:prSet/>
      <dgm:spPr/>
      <dgm:t>
        <a:bodyPr/>
        <a:lstStyle/>
        <a:p>
          <a:endParaRPr lang="en-US"/>
        </a:p>
      </dgm:t>
    </dgm:pt>
    <dgm:pt modelId="{834971A1-CB09-44F2-9BE8-03A6A3E5B9D7}" type="sibTrans" cxnId="{DA3827EA-5ADB-4424-B4F4-9BED1D073614}">
      <dgm:prSet/>
      <dgm:spPr/>
      <dgm:t>
        <a:bodyPr/>
        <a:lstStyle/>
        <a:p>
          <a:endParaRPr lang="en-US"/>
        </a:p>
      </dgm:t>
    </dgm:pt>
    <dgm:pt modelId="{27A4813A-02EB-4C1F-8E32-5E2BA7A91462}" type="pres">
      <dgm:prSet presAssocID="{52FD1BCA-5EAC-40AB-BC86-269B5FC80C14}" presName="hierChild1" presStyleCnt="0">
        <dgm:presLayoutVars>
          <dgm:chPref val="1"/>
          <dgm:dir/>
          <dgm:animOne val="branch"/>
          <dgm:animLvl val="lvl"/>
          <dgm:resizeHandles/>
        </dgm:presLayoutVars>
      </dgm:prSet>
      <dgm:spPr/>
    </dgm:pt>
    <dgm:pt modelId="{E81A2B58-B554-43D0-B187-0E007CD917A1}" type="pres">
      <dgm:prSet presAssocID="{1127CB1C-7FA9-42BA-A946-7166899C9E19}" presName="hierRoot1" presStyleCnt="0"/>
      <dgm:spPr/>
    </dgm:pt>
    <dgm:pt modelId="{F47A16A5-3647-45D8-98ED-379ED1D95C03}" type="pres">
      <dgm:prSet presAssocID="{1127CB1C-7FA9-42BA-A946-7166899C9E19}" presName="composite" presStyleCnt="0"/>
      <dgm:spPr/>
    </dgm:pt>
    <dgm:pt modelId="{E92F5389-9086-4CD6-9CBF-244CC0C01348}" type="pres">
      <dgm:prSet presAssocID="{1127CB1C-7FA9-42BA-A946-7166899C9E19}" presName="background" presStyleLbl="node0" presStyleIdx="0" presStyleCnt="1"/>
      <dgm:spPr/>
    </dgm:pt>
    <dgm:pt modelId="{0EB48D04-05DA-4949-82CE-A785F7E33987}" type="pres">
      <dgm:prSet presAssocID="{1127CB1C-7FA9-42BA-A946-7166899C9E19}" presName="text" presStyleLbl="fgAcc0" presStyleIdx="0" presStyleCnt="1" custLinFactNeighborX="-30232" custLinFactNeighborY="-7735">
        <dgm:presLayoutVars>
          <dgm:chPref val="3"/>
        </dgm:presLayoutVars>
      </dgm:prSet>
      <dgm:spPr/>
    </dgm:pt>
    <dgm:pt modelId="{E98D9C87-982C-48B2-BB7B-1DB6EEFFA0F4}" type="pres">
      <dgm:prSet presAssocID="{1127CB1C-7FA9-42BA-A946-7166899C9E19}" presName="hierChild2" presStyleCnt="0"/>
      <dgm:spPr/>
    </dgm:pt>
  </dgm:ptLst>
  <dgm:cxnLst>
    <dgm:cxn modelId="{253D3755-19D1-4642-9294-90210ABE8C58}" type="presOf" srcId="{52FD1BCA-5EAC-40AB-BC86-269B5FC80C14}" destId="{27A4813A-02EB-4C1F-8E32-5E2BA7A91462}" srcOrd="0" destOrd="0" presId="urn:microsoft.com/office/officeart/2005/8/layout/hierarchy1"/>
    <dgm:cxn modelId="{C8D91ABC-F42D-4E8D-AD90-5898F8119181}" type="presOf" srcId="{1127CB1C-7FA9-42BA-A946-7166899C9E19}" destId="{0EB48D04-05DA-4949-82CE-A785F7E33987}" srcOrd="0" destOrd="0" presId="urn:microsoft.com/office/officeart/2005/8/layout/hierarchy1"/>
    <dgm:cxn modelId="{DA3827EA-5ADB-4424-B4F4-9BED1D073614}" srcId="{52FD1BCA-5EAC-40AB-BC86-269B5FC80C14}" destId="{1127CB1C-7FA9-42BA-A946-7166899C9E19}" srcOrd="0" destOrd="0" parTransId="{CC996108-72BF-4658-92D2-88B514D153FC}" sibTransId="{834971A1-CB09-44F2-9BE8-03A6A3E5B9D7}"/>
    <dgm:cxn modelId="{42BC5AC3-09AC-4BA3-99E7-A005F2D71DB4}" type="presParOf" srcId="{27A4813A-02EB-4C1F-8E32-5E2BA7A91462}" destId="{E81A2B58-B554-43D0-B187-0E007CD917A1}" srcOrd="0" destOrd="0" presId="urn:microsoft.com/office/officeart/2005/8/layout/hierarchy1"/>
    <dgm:cxn modelId="{8ADE04A2-4F0C-414C-B52E-E8F32ACAC19A}" type="presParOf" srcId="{E81A2B58-B554-43D0-B187-0E007CD917A1}" destId="{F47A16A5-3647-45D8-98ED-379ED1D95C03}" srcOrd="0" destOrd="0" presId="urn:microsoft.com/office/officeart/2005/8/layout/hierarchy1"/>
    <dgm:cxn modelId="{76EB77D0-37AC-4DDC-A29F-DE4A66F6399B}" type="presParOf" srcId="{F47A16A5-3647-45D8-98ED-379ED1D95C03}" destId="{E92F5389-9086-4CD6-9CBF-244CC0C01348}" srcOrd="0" destOrd="0" presId="urn:microsoft.com/office/officeart/2005/8/layout/hierarchy1"/>
    <dgm:cxn modelId="{AB01A7EB-C266-4F17-9CDE-C8F297C0F771}" type="presParOf" srcId="{F47A16A5-3647-45D8-98ED-379ED1D95C03}" destId="{0EB48D04-05DA-4949-82CE-A785F7E33987}" srcOrd="1" destOrd="0" presId="urn:microsoft.com/office/officeart/2005/8/layout/hierarchy1"/>
    <dgm:cxn modelId="{FD0EFCB8-72B7-4951-B536-99F1DA31780C}" type="presParOf" srcId="{E81A2B58-B554-43D0-B187-0E007CD917A1}" destId="{E98D9C87-982C-48B2-BB7B-1DB6EEFFA0F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FD1BCA-5EAC-40AB-BC86-269B5FC80C1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92B5FBF-C851-44ED-9171-553C48414BA6}">
      <dgm:prSet custT="1"/>
      <dgm:spPr/>
      <dgm:t>
        <a:bodyPr/>
        <a:lstStyle/>
        <a:p>
          <a:r>
            <a:rPr lang="en-US" sz="1600" dirty="0"/>
            <a:t>Każdy etap cyklu życia (wydobycie, produkcja, konsumpcja i utylizacja) stwarza znaczące zagrożenia dla zdrowia ludzkiego, a gdy weźmie się je pod uwagę łącznie, obraz staje się jeszcze bardziej niepokojący</a:t>
          </a:r>
        </a:p>
      </dgm:t>
    </dgm:pt>
    <dgm:pt modelId="{FF1D42C4-DB59-4096-A0F5-9EBF44EE5516}" type="parTrans" cxnId="{AB194F9D-A5A1-43D0-A5EB-24EE904B6F5D}">
      <dgm:prSet/>
      <dgm:spPr/>
      <dgm:t>
        <a:bodyPr/>
        <a:lstStyle/>
        <a:p>
          <a:endParaRPr lang="en-US"/>
        </a:p>
      </dgm:t>
    </dgm:pt>
    <dgm:pt modelId="{77AA9397-018B-4162-9B34-AA6E030481E5}" type="sibTrans" cxnId="{AB194F9D-A5A1-43D0-A5EB-24EE904B6F5D}">
      <dgm:prSet/>
      <dgm:spPr/>
      <dgm:t>
        <a:bodyPr/>
        <a:lstStyle/>
        <a:p>
          <a:endParaRPr lang="en-US"/>
        </a:p>
      </dgm:t>
    </dgm:pt>
    <dgm:pt modelId="{27A4813A-02EB-4C1F-8E32-5E2BA7A91462}" type="pres">
      <dgm:prSet presAssocID="{52FD1BCA-5EAC-40AB-BC86-269B5FC80C14}" presName="hierChild1" presStyleCnt="0">
        <dgm:presLayoutVars>
          <dgm:chPref val="1"/>
          <dgm:dir/>
          <dgm:animOne val="branch"/>
          <dgm:animLvl val="lvl"/>
          <dgm:resizeHandles/>
        </dgm:presLayoutVars>
      </dgm:prSet>
      <dgm:spPr/>
    </dgm:pt>
    <dgm:pt modelId="{05EA18D2-065C-4E53-B3F8-EB839432D3D5}" type="pres">
      <dgm:prSet presAssocID="{092B5FBF-C851-44ED-9171-553C48414BA6}" presName="hierRoot1" presStyleCnt="0"/>
      <dgm:spPr/>
    </dgm:pt>
    <dgm:pt modelId="{9B4D014E-1C6E-49A3-9EE7-75B84ED628C7}" type="pres">
      <dgm:prSet presAssocID="{092B5FBF-C851-44ED-9171-553C48414BA6}" presName="composite" presStyleCnt="0"/>
      <dgm:spPr/>
    </dgm:pt>
    <dgm:pt modelId="{38688209-ABFE-46E1-9CEE-0094E251ECD9}" type="pres">
      <dgm:prSet presAssocID="{092B5FBF-C851-44ED-9171-553C48414BA6}" presName="background" presStyleLbl="node0" presStyleIdx="0" presStyleCnt="1"/>
      <dgm:spPr/>
    </dgm:pt>
    <dgm:pt modelId="{CB2F733F-5BC8-4636-9766-D6E1281EF690}" type="pres">
      <dgm:prSet presAssocID="{092B5FBF-C851-44ED-9171-553C48414BA6}" presName="text" presStyleLbl="fgAcc0" presStyleIdx="0" presStyleCnt="1" custLinFactNeighborX="11094" custLinFactNeighborY="-396">
        <dgm:presLayoutVars>
          <dgm:chPref val="3"/>
        </dgm:presLayoutVars>
      </dgm:prSet>
      <dgm:spPr/>
    </dgm:pt>
    <dgm:pt modelId="{9D5716D6-D3F2-449A-B55C-ECFBE4B7F548}" type="pres">
      <dgm:prSet presAssocID="{092B5FBF-C851-44ED-9171-553C48414BA6}" presName="hierChild2" presStyleCnt="0"/>
      <dgm:spPr/>
    </dgm:pt>
  </dgm:ptLst>
  <dgm:cxnLst>
    <dgm:cxn modelId="{253D3755-19D1-4642-9294-90210ABE8C58}" type="presOf" srcId="{52FD1BCA-5EAC-40AB-BC86-269B5FC80C14}" destId="{27A4813A-02EB-4C1F-8E32-5E2BA7A91462}" srcOrd="0" destOrd="0" presId="urn:microsoft.com/office/officeart/2005/8/layout/hierarchy1"/>
    <dgm:cxn modelId="{AB194F9D-A5A1-43D0-A5EB-24EE904B6F5D}" srcId="{52FD1BCA-5EAC-40AB-BC86-269B5FC80C14}" destId="{092B5FBF-C851-44ED-9171-553C48414BA6}" srcOrd="0" destOrd="0" parTransId="{FF1D42C4-DB59-4096-A0F5-9EBF44EE5516}" sibTransId="{77AA9397-018B-4162-9B34-AA6E030481E5}"/>
    <dgm:cxn modelId="{5C5511D6-4FD1-4AA8-82BA-8B832C3D019E}" type="presOf" srcId="{092B5FBF-C851-44ED-9171-553C48414BA6}" destId="{CB2F733F-5BC8-4636-9766-D6E1281EF690}" srcOrd="0" destOrd="0" presId="urn:microsoft.com/office/officeart/2005/8/layout/hierarchy1"/>
    <dgm:cxn modelId="{297C5898-AD88-4CA9-A893-34992D39F63F}" type="presParOf" srcId="{27A4813A-02EB-4C1F-8E32-5E2BA7A91462}" destId="{05EA18D2-065C-4E53-B3F8-EB839432D3D5}" srcOrd="0" destOrd="0" presId="urn:microsoft.com/office/officeart/2005/8/layout/hierarchy1"/>
    <dgm:cxn modelId="{7C9607C3-48D4-4F1F-9AF3-D27274DCD518}" type="presParOf" srcId="{05EA18D2-065C-4E53-B3F8-EB839432D3D5}" destId="{9B4D014E-1C6E-49A3-9EE7-75B84ED628C7}" srcOrd="0" destOrd="0" presId="urn:microsoft.com/office/officeart/2005/8/layout/hierarchy1"/>
    <dgm:cxn modelId="{0E9FCA9C-FD1A-4911-B085-25BB700EACFB}" type="presParOf" srcId="{9B4D014E-1C6E-49A3-9EE7-75B84ED628C7}" destId="{38688209-ABFE-46E1-9CEE-0094E251ECD9}" srcOrd="0" destOrd="0" presId="urn:microsoft.com/office/officeart/2005/8/layout/hierarchy1"/>
    <dgm:cxn modelId="{E89D3AF6-266A-4474-84B6-DDD52F18A7EB}" type="presParOf" srcId="{9B4D014E-1C6E-49A3-9EE7-75B84ED628C7}" destId="{CB2F733F-5BC8-4636-9766-D6E1281EF690}" srcOrd="1" destOrd="0" presId="urn:microsoft.com/office/officeart/2005/8/layout/hierarchy1"/>
    <dgm:cxn modelId="{5567649E-768E-49ED-A755-7810FD7B685A}" type="presParOf" srcId="{05EA18D2-065C-4E53-B3F8-EB839432D3D5}" destId="{9D5716D6-D3F2-449A-B55C-ECFBE4B7F548}"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E16B6F-C7F5-406A-ACD2-4D52BB437D02}" type="doc">
      <dgm:prSet loTypeId="urn:microsoft.com/office/officeart/2005/8/layout/vList2" loCatId="list" qsTypeId="urn:microsoft.com/office/officeart/2005/8/quickstyle/simple5" qsCatId="simple" csTypeId="urn:microsoft.com/office/officeart/2005/8/colors/accent5_2" csCatId="accent5" phldr="1"/>
      <dgm:spPr/>
      <dgm:t>
        <a:bodyPr/>
        <a:lstStyle/>
        <a:p>
          <a:endParaRPr lang="en-US"/>
        </a:p>
      </dgm:t>
    </dgm:pt>
    <dgm:pt modelId="{F4B681AA-FC0A-403C-80B0-36D596867D55}">
      <dgm:prSet custT="1"/>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Według </a:t>
          </a:r>
          <a:r>
            <a:rPr lang="el-GR" sz="1400" dirty="0">
              <a:latin typeface="Open Sans" panose="020B0606030504020204" pitchFamily="34" charset="0"/>
              <a:ea typeface="Open Sans" panose="020B0606030504020204" pitchFamily="34" charset="0"/>
              <a:cs typeface="Open Sans" panose="020B0606030504020204" pitchFamily="34" charset="0"/>
            </a:rPr>
            <a:t>Yee </a:t>
          </a:r>
          <a:r>
            <a:rPr lang="pl-PL" sz="1400" dirty="0">
              <a:latin typeface="Open Sans" panose="020B0606030504020204" pitchFamily="34" charset="0"/>
              <a:ea typeface="Open Sans" panose="020B0606030504020204" pitchFamily="34" charset="0"/>
              <a:cs typeface="Open Sans" panose="020B0606030504020204" pitchFamily="34" charset="0"/>
            </a:rPr>
            <a:t>i in</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l-GR" sz="1400" dirty="0">
              <a:latin typeface="Open Sans" panose="020B0606030504020204" pitchFamily="34" charset="0"/>
              <a:ea typeface="Open Sans" panose="020B0606030504020204" pitchFamily="34" charset="0"/>
              <a:cs typeface="Open Sans" panose="020B0606030504020204" pitchFamily="34" charset="0"/>
            </a:rPr>
            <a:t>2021) </a:t>
          </a:r>
          <a:r>
            <a:rPr lang="en-US" sz="1400" dirty="0">
              <a:latin typeface="Open Sans" panose="020B0606030504020204" pitchFamily="34" charset="0"/>
              <a:ea typeface="Open Sans" panose="020B0606030504020204" pitchFamily="34" charset="0"/>
              <a:cs typeface="Open Sans" panose="020B0606030504020204" pitchFamily="34" charset="0"/>
            </a:rPr>
            <a:t>istnieją trzy główne ścieżki, poprzez które tworzywa sztuczne mogą wpływać na zdrowie ludzi:</a:t>
          </a:r>
        </a:p>
      </dgm:t>
    </dgm:pt>
    <dgm:pt modelId="{3146A0AF-EEEC-46D5-B1BE-487D497EE9DF}" type="parTrans" cxnId="{9C629F59-AA75-49D6-8CB0-F0855445F255}">
      <dgm:prSet/>
      <dgm:spPr/>
      <dgm:t>
        <a:bodyPr/>
        <a:lstStyle/>
        <a:p>
          <a:endParaRPr lang="en-US"/>
        </a:p>
      </dgm:t>
    </dgm:pt>
    <dgm:pt modelId="{11018B57-FD16-43A6-A37B-7FF6FF9BB810}" type="sibTrans" cxnId="{9C629F59-AA75-49D6-8CB0-F0855445F255}">
      <dgm:prSet/>
      <dgm:spPr/>
      <dgm:t>
        <a:bodyPr/>
        <a:lstStyle/>
        <a:p>
          <a:endParaRPr lang="en-US"/>
        </a:p>
      </dgm:t>
    </dgm:pt>
    <dgm:pt modelId="{E8012EAE-EBF6-419C-8C2C-0F6610A37007}">
      <dgm:prSet custT="1"/>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Po pierwsze, codziennie spożywamy, wdychamy i konsumujemy mikrodrobiny plastiku, potencjalnie szkodząc naszemu zdrowiu, gdy dostaną się one do naszych ciał. </a:t>
          </a:r>
        </a:p>
      </dgm:t>
    </dgm:pt>
    <dgm:pt modelId="{15987747-D2A2-40AE-94E8-864F86CCC4C7}" type="parTrans" cxnId="{E6FCD66F-EC8D-45F4-8E69-3C36A59BDDB3}">
      <dgm:prSet/>
      <dgm:spPr/>
      <dgm:t>
        <a:bodyPr/>
        <a:lstStyle/>
        <a:p>
          <a:endParaRPr lang="en-US"/>
        </a:p>
      </dgm:t>
    </dgm:pt>
    <dgm:pt modelId="{1A855D4F-916D-44AB-867E-DE699D634AAC}" type="sibTrans" cxnId="{E6FCD66F-EC8D-45F4-8E69-3C36A59BDDB3}">
      <dgm:prSet/>
      <dgm:spPr/>
      <dgm:t>
        <a:bodyPr/>
        <a:lstStyle/>
        <a:p>
          <a:endParaRPr lang="en-US"/>
        </a:p>
      </dgm:t>
    </dgm:pt>
    <dgm:pt modelId="{58FB28FD-9E73-42F0-A737-497B005E5171}">
      <dgm:prSet custT="1"/>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Po drugie, produkty z tworzyw sztucznych zawierają dodatki chemiczne, które zostały powiązane z poważnymi problemami zdrowotnymi, takimi jak nowotwory związane z hormonami, bezpłodność i zaburzenia neurorozwojowe, takie jak ADHD i autyzm. </a:t>
          </a:r>
        </a:p>
      </dgm:t>
    </dgm:pt>
    <dgm:pt modelId="{9160FB75-16C2-42CD-8440-89596DDBDA04}" type="parTrans" cxnId="{DC6A51B9-0C06-4489-80FD-704823CDAAFD}">
      <dgm:prSet/>
      <dgm:spPr/>
      <dgm:t>
        <a:bodyPr/>
        <a:lstStyle/>
        <a:p>
          <a:endParaRPr lang="en-US"/>
        </a:p>
      </dgm:t>
    </dgm:pt>
    <dgm:pt modelId="{3B2050CF-1321-4977-A7F2-E6461755B882}" type="sibTrans" cxnId="{DC6A51B9-0C06-4489-80FD-704823CDAAFD}">
      <dgm:prSet/>
      <dgm:spPr/>
      <dgm:t>
        <a:bodyPr/>
        <a:lstStyle/>
        <a:p>
          <a:endParaRPr lang="en-US"/>
        </a:p>
      </dgm:t>
    </dgm:pt>
    <dgm:pt modelId="{8BBE2573-FF13-4A0D-9C9F-A0348D03D1D6}">
      <dgm:prSet custT="1"/>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Wreszcie, tworzywa sztuczne i mikrodrobiny plastiku, które trafiają do środowiska, przyciągają szkodliwe mikroorganizmy, takie jak bakterie i patogeny, które mogą zwiększać ryzyko infekcji, jeśli dostaną się do naszego organizmu.</a:t>
          </a:r>
        </a:p>
      </dgm:t>
    </dgm:pt>
    <dgm:pt modelId="{454A3DCD-6013-4E33-8C6A-2BB0C84E4F35}" type="parTrans" cxnId="{E3AC8D30-C76E-4225-9312-8468BF605C63}">
      <dgm:prSet/>
      <dgm:spPr/>
      <dgm:t>
        <a:bodyPr/>
        <a:lstStyle/>
        <a:p>
          <a:endParaRPr lang="en-US"/>
        </a:p>
      </dgm:t>
    </dgm:pt>
    <dgm:pt modelId="{DAC2B536-3EEF-463E-95F2-D2E8B12A17E3}" type="sibTrans" cxnId="{E3AC8D30-C76E-4225-9312-8468BF605C63}">
      <dgm:prSet/>
      <dgm:spPr/>
      <dgm:t>
        <a:bodyPr/>
        <a:lstStyle/>
        <a:p>
          <a:endParaRPr lang="en-US"/>
        </a:p>
      </dgm:t>
    </dgm:pt>
    <dgm:pt modelId="{C4BF641A-D532-4542-81ED-DEC3CAA16233}">
      <dgm:prSet/>
      <dgm:spPr/>
      <dgm:t>
        <a:bodyPr/>
        <a:lstStyle/>
        <a:p>
          <a:endParaRPr lang="en-US" sz="1200" dirty="0"/>
        </a:p>
      </dgm:t>
    </dgm:pt>
    <dgm:pt modelId="{3947E7FB-6E43-4830-8AB6-7B53309F8921}" type="parTrans" cxnId="{9CBEDDE0-7ECB-4517-9529-C9EBE9EFA2F9}">
      <dgm:prSet/>
      <dgm:spPr/>
      <dgm:t>
        <a:bodyPr/>
        <a:lstStyle/>
        <a:p>
          <a:endParaRPr lang="el-GR"/>
        </a:p>
      </dgm:t>
    </dgm:pt>
    <dgm:pt modelId="{27EF96BE-9CFE-42BC-8C36-4FD177D8F42C}" type="sibTrans" cxnId="{9CBEDDE0-7ECB-4517-9529-C9EBE9EFA2F9}">
      <dgm:prSet/>
      <dgm:spPr/>
      <dgm:t>
        <a:bodyPr/>
        <a:lstStyle/>
        <a:p>
          <a:endParaRPr lang="el-GR"/>
        </a:p>
      </dgm:t>
    </dgm:pt>
    <dgm:pt modelId="{65EB0438-BF71-4E88-A425-3278528E32EE}">
      <dgm:prSet custT="1"/>
      <dgm:spPr/>
      <dgm:t>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762A64B1-E374-469D-B75E-BCAA3B4619E6}" type="parTrans" cxnId="{3E4D8A81-235B-452B-9E45-90392F2D7ADA}">
      <dgm:prSet/>
      <dgm:spPr/>
      <dgm:t>
        <a:bodyPr/>
        <a:lstStyle/>
        <a:p>
          <a:endParaRPr lang="el-GR"/>
        </a:p>
      </dgm:t>
    </dgm:pt>
    <dgm:pt modelId="{2E9A6527-BF83-4B53-B14B-4E37317D0284}" type="sibTrans" cxnId="{3E4D8A81-235B-452B-9E45-90392F2D7ADA}">
      <dgm:prSet/>
      <dgm:spPr/>
      <dgm:t>
        <a:bodyPr/>
        <a:lstStyle/>
        <a:p>
          <a:endParaRPr lang="el-GR"/>
        </a:p>
      </dgm:t>
    </dgm:pt>
    <dgm:pt modelId="{DC3084BC-F433-4C0E-A209-6BF4847D59AA}">
      <dgm:prSet custT="1"/>
      <dgm:spPr/>
      <dgm:t>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A66578A1-6855-4008-8559-EB00826B4762}" type="parTrans" cxnId="{ECC1AD7F-1DD9-4DDB-86F4-5829566E53DB}">
      <dgm:prSet/>
      <dgm:spPr/>
      <dgm:t>
        <a:bodyPr/>
        <a:lstStyle/>
        <a:p>
          <a:endParaRPr lang="el-GR"/>
        </a:p>
      </dgm:t>
    </dgm:pt>
    <dgm:pt modelId="{CF288D94-F378-4673-AA7B-E494D5440430}" type="sibTrans" cxnId="{ECC1AD7F-1DD9-4DDB-86F4-5829566E53DB}">
      <dgm:prSet/>
      <dgm:spPr/>
      <dgm:t>
        <a:bodyPr/>
        <a:lstStyle/>
        <a:p>
          <a:endParaRPr lang="el-GR"/>
        </a:p>
      </dgm:t>
    </dgm:pt>
    <dgm:pt modelId="{9B76AF20-1D4B-40C5-9FE7-9591BA287494}" type="pres">
      <dgm:prSet presAssocID="{BDE16B6F-C7F5-406A-ACD2-4D52BB437D02}" presName="linear" presStyleCnt="0">
        <dgm:presLayoutVars>
          <dgm:animLvl val="lvl"/>
          <dgm:resizeHandles val="exact"/>
        </dgm:presLayoutVars>
      </dgm:prSet>
      <dgm:spPr/>
    </dgm:pt>
    <dgm:pt modelId="{ABF687CE-F8D4-48B5-B9B3-AAA231D2D0E3}" type="pres">
      <dgm:prSet presAssocID="{F4B681AA-FC0A-403C-80B0-36D596867D55}" presName="parentText" presStyleLbl="node1" presStyleIdx="0" presStyleCnt="1">
        <dgm:presLayoutVars>
          <dgm:chMax val="0"/>
          <dgm:bulletEnabled val="1"/>
        </dgm:presLayoutVars>
      </dgm:prSet>
      <dgm:spPr/>
    </dgm:pt>
    <dgm:pt modelId="{8B017B0D-03A8-4DF2-8A10-3B59B6907226}" type="pres">
      <dgm:prSet presAssocID="{F4B681AA-FC0A-403C-80B0-36D596867D55}" presName="childText" presStyleLbl="revTx" presStyleIdx="0" presStyleCnt="1">
        <dgm:presLayoutVars>
          <dgm:bulletEnabled val="1"/>
        </dgm:presLayoutVars>
      </dgm:prSet>
      <dgm:spPr/>
    </dgm:pt>
  </dgm:ptLst>
  <dgm:cxnLst>
    <dgm:cxn modelId="{E3AC8D30-C76E-4225-9312-8468BF605C63}" srcId="{F4B681AA-FC0A-403C-80B0-36D596867D55}" destId="{8BBE2573-FF13-4A0D-9C9F-A0348D03D1D6}" srcOrd="5" destOrd="0" parTransId="{454A3DCD-6013-4E33-8C6A-2BB0C84E4F35}" sibTransId="{DAC2B536-3EEF-463E-95F2-D2E8B12A17E3}"/>
    <dgm:cxn modelId="{168DE43A-BCCB-49F0-9CF8-B9D97659AEF1}" type="presOf" srcId="{58FB28FD-9E73-42F0-A737-497B005E5171}" destId="{8B017B0D-03A8-4DF2-8A10-3B59B6907226}" srcOrd="0" destOrd="3" presId="urn:microsoft.com/office/officeart/2005/8/layout/vList2"/>
    <dgm:cxn modelId="{E6FCD66F-EC8D-45F4-8E69-3C36A59BDDB3}" srcId="{F4B681AA-FC0A-403C-80B0-36D596867D55}" destId="{E8012EAE-EBF6-419C-8C2C-0F6610A37007}" srcOrd="1" destOrd="0" parTransId="{15987747-D2A2-40AE-94E8-864F86CCC4C7}" sibTransId="{1A855D4F-916D-44AB-867E-DE699D634AAC}"/>
    <dgm:cxn modelId="{447A9175-3688-4B1C-AA6E-50973B81ADE1}" type="presOf" srcId="{BDE16B6F-C7F5-406A-ACD2-4D52BB437D02}" destId="{9B76AF20-1D4B-40C5-9FE7-9591BA287494}" srcOrd="0" destOrd="0" presId="urn:microsoft.com/office/officeart/2005/8/layout/vList2"/>
    <dgm:cxn modelId="{9C629F59-AA75-49D6-8CB0-F0855445F255}" srcId="{BDE16B6F-C7F5-406A-ACD2-4D52BB437D02}" destId="{F4B681AA-FC0A-403C-80B0-36D596867D55}" srcOrd="0" destOrd="0" parTransId="{3146A0AF-EEEC-46D5-B1BE-487D497EE9DF}" sibTransId="{11018B57-FD16-43A6-A37B-7FF6FF9BB810}"/>
    <dgm:cxn modelId="{ECC1AD7F-1DD9-4DDB-86F4-5829566E53DB}" srcId="{F4B681AA-FC0A-403C-80B0-36D596867D55}" destId="{DC3084BC-F433-4C0E-A209-6BF4847D59AA}" srcOrd="4" destOrd="0" parTransId="{A66578A1-6855-4008-8559-EB00826B4762}" sibTransId="{CF288D94-F378-4673-AA7B-E494D5440430}"/>
    <dgm:cxn modelId="{3E4D8A81-235B-452B-9E45-90392F2D7ADA}" srcId="{F4B681AA-FC0A-403C-80B0-36D596867D55}" destId="{65EB0438-BF71-4E88-A425-3278528E32EE}" srcOrd="2" destOrd="0" parTransId="{762A64B1-E374-469D-B75E-BCAA3B4619E6}" sibTransId="{2E9A6527-BF83-4B53-B14B-4E37317D0284}"/>
    <dgm:cxn modelId="{B377DC8D-514D-4ADF-B240-353D564A9E33}" type="presOf" srcId="{DC3084BC-F433-4C0E-A209-6BF4847D59AA}" destId="{8B017B0D-03A8-4DF2-8A10-3B59B6907226}" srcOrd="0" destOrd="4" presId="urn:microsoft.com/office/officeart/2005/8/layout/vList2"/>
    <dgm:cxn modelId="{42B11AA4-4304-4489-A678-B0F86297F3CC}" type="presOf" srcId="{C4BF641A-D532-4542-81ED-DEC3CAA16233}" destId="{8B017B0D-03A8-4DF2-8A10-3B59B6907226}" srcOrd="0" destOrd="0" presId="urn:microsoft.com/office/officeart/2005/8/layout/vList2"/>
    <dgm:cxn modelId="{DC6A51B9-0C06-4489-80FD-704823CDAAFD}" srcId="{F4B681AA-FC0A-403C-80B0-36D596867D55}" destId="{58FB28FD-9E73-42F0-A737-497B005E5171}" srcOrd="3" destOrd="0" parTransId="{9160FB75-16C2-42CD-8440-89596DDBDA04}" sibTransId="{3B2050CF-1321-4977-A7F2-E6461755B882}"/>
    <dgm:cxn modelId="{09093ECA-B045-4B8D-AF2E-3C53608D670A}" type="presOf" srcId="{65EB0438-BF71-4E88-A425-3278528E32EE}" destId="{8B017B0D-03A8-4DF2-8A10-3B59B6907226}" srcOrd="0" destOrd="2" presId="urn:microsoft.com/office/officeart/2005/8/layout/vList2"/>
    <dgm:cxn modelId="{9CBEDDE0-7ECB-4517-9529-C9EBE9EFA2F9}" srcId="{F4B681AA-FC0A-403C-80B0-36D596867D55}" destId="{C4BF641A-D532-4542-81ED-DEC3CAA16233}" srcOrd="0" destOrd="0" parTransId="{3947E7FB-6E43-4830-8AB6-7B53309F8921}" sibTransId="{27EF96BE-9CFE-42BC-8C36-4FD177D8F42C}"/>
    <dgm:cxn modelId="{6C706BE2-22A6-4FA7-8570-9CC4CC103504}" type="presOf" srcId="{8BBE2573-FF13-4A0D-9C9F-A0348D03D1D6}" destId="{8B017B0D-03A8-4DF2-8A10-3B59B6907226}" srcOrd="0" destOrd="5" presId="urn:microsoft.com/office/officeart/2005/8/layout/vList2"/>
    <dgm:cxn modelId="{85516DE6-726D-45B8-81DD-A2C95558699E}" type="presOf" srcId="{F4B681AA-FC0A-403C-80B0-36D596867D55}" destId="{ABF687CE-F8D4-48B5-B9B3-AAA231D2D0E3}" srcOrd="0" destOrd="0" presId="urn:microsoft.com/office/officeart/2005/8/layout/vList2"/>
    <dgm:cxn modelId="{7F3423F8-012B-457E-AAFF-4AA6941B76C7}" type="presOf" srcId="{E8012EAE-EBF6-419C-8C2C-0F6610A37007}" destId="{8B017B0D-03A8-4DF2-8A10-3B59B6907226}" srcOrd="0" destOrd="1" presId="urn:microsoft.com/office/officeart/2005/8/layout/vList2"/>
    <dgm:cxn modelId="{8367E0C8-1F7F-47FA-BDF9-B6CE87E1F1C7}" type="presParOf" srcId="{9B76AF20-1D4B-40C5-9FE7-9591BA287494}" destId="{ABF687CE-F8D4-48B5-B9B3-AAA231D2D0E3}" srcOrd="0" destOrd="0" presId="urn:microsoft.com/office/officeart/2005/8/layout/vList2"/>
    <dgm:cxn modelId="{EBB68FE2-2C1F-4BAD-808A-F89984EE96C3}" type="presParOf" srcId="{9B76AF20-1D4B-40C5-9FE7-9591BA287494}" destId="{8B017B0D-03A8-4DF2-8A10-3B59B690722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3330E7-E53C-4C4E-99BC-47DBB24BA785}"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02B0683F-C045-4294-9280-25490E5F1091}">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mikrodrobiny plastiku znaleziono w małżach niebieskich w pobliżu australijskiego wybrzeża </a:t>
          </a:r>
          <a:r>
            <a:rPr lang="el-GR" dirty="0">
              <a:latin typeface="Open Sans" panose="020B0606030504020204" pitchFamily="34" charset="0"/>
              <a:ea typeface="Open Sans" panose="020B0606030504020204" pitchFamily="34" charset="0"/>
              <a:cs typeface="Open Sans" panose="020B0606030504020204" pitchFamily="34" charset="0"/>
            </a:rPr>
            <a:t>Klein </a:t>
          </a:r>
          <a:r>
            <a:rPr lang="pl-PL" dirty="0">
              <a:latin typeface="Open Sans" panose="020B0606030504020204" pitchFamily="34" charset="0"/>
              <a:ea typeface="Open Sans" panose="020B0606030504020204" pitchFamily="34" charset="0"/>
              <a:cs typeface="Open Sans" panose="020B0606030504020204" pitchFamily="34" charset="0"/>
            </a:rPr>
            <a:t>i in</a:t>
          </a:r>
          <a:r>
            <a:rPr lang="en-US" dirty="0">
              <a:latin typeface="Open Sans" panose="020B0606030504020204" pitchFamily="34" charset="0"/>
              <a:ea typeface="Open Sans" panose="020B0606030504020204" pitchFamily="34" charset="0"/>
              <a:cs typeface="Open Sans" panose="020B0606030504020204" pitchFamily="34" charset="0"/>
            </a:rPr>
            <a:t>. (</a:t>
          </a:r>
          <a:r>
            <a:rPr lang="el-GR" dirty="0">
              <a:latin typeface="Open Sans" panose="020B0606030504020204" pitchFamily="34" charset="0"/>
              <a:ea typeface="Open Sans" panose="020B0606030504020204" pitchFamily="34" charset="0"/>
              <a:cs typeface="Open Sans" panose="020B0606030504020204" pitchFamily="34" charset="0"/>
            </a:rPr>
            <a:t>2022)</a:t>
          </a:r>
          <a:r>
            <a:rPr lang="en-US" dirty="0">
              <a:latin typeface="Open Sans" panose="020B0606030504020204" pitchFamily="34" charset="0"/>
              <a:ea typeface="Open Sans" panose="020B0606030504020204" pitchFamily="34" charset="0"/>
              <a:cs typeface="Open Sans" panose="020B0606030504020204" pitchFamily="34" charset="0"/>
            </a:rPr>
            <a:t>, co podkreśla potencjalne ryzyko zanieczyszczenia mikrodrobinami plastiku dla unikalnych ekosystemów morskich Australii Południowej i lokalnego łańcucha pokarmowego człowieka.</a:t>
          </a:r>
        </a:p>
      </dgm:t>
    </dgm:pt>
    <dgm:pt modelId="{C7B28459-E84F-47B2-B87D-4B1872D15D62}" type="parTrans" cxnId="{E9C0DAB2-6866-474B-979F-1EEBCB0D0CFE}">
      <dgm:prSet/>
      <dgm:spPr/>
      <dgm:t>
        <a:bodyPr/>
        <a:lstStyle/>
        <a:p>
          <a:endParaRPr lang="en-US"/>
        </a:p>
      </dgm:t>
    </dgm:pt>
    <dgm:pt modelId="{AE797478-448B-422A-8720-C067FEDF0C33}" type="sibTrans" cxnId="{E9C0DAB2-6866-474B-979F-1EEBCB0D0CFE}">
      <dgm:prSet/>
      <dgm:spPr/>
      <dgm:t>
        <a:bodyPr/>
        <a:lstStyle/>
        <a:p>
          <a:endParaRPr lang="en-US"/>
        </a:p>
      </dgm:t>
    </dgm:pt>
    <dgm:pt modelId="{F631388E-4611-4123-9A60-F6444FFFA637}">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Niedawne badanie przeprowadzone przez Cardiff University wykazało również, że stosowanie osadów ściekowych jako nawozu na gruntach rolnych może wprowadzać mikrodrobiny plastiku do gleby rolnej, które mogą następnie trafiać do dróg wodnych w wyniku spływu.</a:t>
          </a:r>
        </a:p>
      </dgm:t>
    </dgm:pt>
    <dgm:pt modelId="{8658D0FA-BF0C-4173-B5C3-937D73E24524}" type="parTrans" cxnId="{B7CA4E4B-C888-4A4F-849B-718BD029CE88}">
      <dgm:prSet/>
      <dgm:spPr/>
      <dgm:t>
        <a:bodyPr/>
        <a:lstStyle/>
        <a:p>
          <a:endParaRPr lang="en-US"/>
        </a:p>
      </dgm:t>
    </dgm:pt>
    <dgm:pt modelId="{47C1757D-3444-4BF0-AAA5-872423EA13C8}" type="sibTrans" cxnId="{B7CA4E4B-C888-4A4F-849B-718BD029CE88}">
      <dgm:prSet/>
      <dgm:spPr/>
      <dgm:t>
        <a:bodyPr/>
        <a:lstStyle/>
        <a:p>
          <a:endParaRPr lang="en-US"/>
        </a:p>
      </dgm:t>
    </dgm:pt>
    <dgm:pt modelId="{D2F7B997-E3BC-4F02-97EA-210324672522}">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Mikroplastiki zostały wykryte w różnych produktach spożywczych, takich jak herbata, cukier, miód, a nawet sól, co budzi obawy o ich wpływ na zdrowie ludzi. </a:t>
          </a:r>
        </a:p>
      </dgm:t>
    </dgm:pt>
    <dgm:pt modelId="{AD04D614-779D-4B79-85A5-055415FA467F}" type="parTrans" cxnId="{B0CBF58C-80C9-4A73-99B4-6D61C2E9CEC7}">
      <dgm:prSet/>
      <dgm:spPr/>
      <dgm:t>
        <a:bodyPr/>
        <a:lstStyle/>
        <a:p>
          <a:endParaRPr lang="en-US"/>
        </a:p>
      </dgm:t>
    </dgm:pt>
    <dgm:pt modelId="{7EF8F9B2-70EA-4C4F-B139-50DFD24E6E88}" type="sibTrans" cxnId="{B0CBF58C-80C9-4A73-99B4-6D61C2E9CEC7}">
      <dgm:prSet/>
      <dgm:spPr/>
      <dgm:t>
        <a:bodyPr/>
        <a:lstStyle/>
        <a:p>
          <a:endParaRPr lang="en-US"/>
        </a:p>
      </dgm:t>
    </dgm:pt>
    <dgm:pt modelId="{412828F2-9045-4713-A863-3D76234DAFBC}" type="pres">
      <dgm:prSet presAssocID="{6C3330E7-E53C-4C4E-99BC-47DBB24BA785}" presName="Name0" presStyleCnt="0">
        <dgm:presLayoutVars>
          <dgm:dir/>
          <dgm:resizeHandles val="exact"/>
        </dgm:presLayoutVars>
      </dgm:prSet>
      <dgm:spPr/>
    </dgm:pt>
    <dgm:pt modelId="{3D1B7A91-19F7-4622-8267-A8CF2BB93BA1}" type="pres">
      <dgm:prSet presAssocID="{02B0683F-C045-4294-9280-25490E5F1091}" presName="composite" presStyleCnt="0"/>
      <dgm:spPr/>
    </dgm:pt>
    <dgm:pt modelId="{04F68263-D8FD-4FA0-9201-C3CF78456889}" type="pres">
      <dgm:prSet presAssocID="{02B0683F-C045-4294-9280-25490E5F1091}" presName="imagSh" presStyleLbl="bgImgPlace1" presStyleIdx="0" presStyleCnt="3" custLinFactNeighborX="347" custLinFactNeighborY="-21063"/>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9F8A876B-86B1-4EB7-BFFD-438960870C25}" type="pres">
      <dgm:prSet presAssocID="{02B0683F-C045-4294-9280-25490E5F1091}" presName="txNode" presStyleLbl="node1" presStyleIdx="0" presStyleCnt="3">
        <dgm:presLayoutVars>
          <dgm:bulletEnabled val="1"/>
        </dgm:presLayoutVars>
      </dgm:prSet>
      <dgm:spPr/>
    </dgm:pt>
    <dgm:pt modelId="{FA1F3EA9-0DA4-42A9-AA7A-16FA8CDBF11E}" type="pres">
      <dgm:prSet presAssocID="{AE797478-448B-422A-8720-C067FEDF0C33}" presName="sibTrans" presStyleLbl="sibTrans2D1" presStyleIdx="0" presStyleCnt="2"/>
      <dgm:spPr/>
    </dgm:pt>
    <dgm:pt modelId="{A4FEED1D-12EF-47C7-ABF9-1FAAE0C9CF7B}" type="pres">
      <dgm:prSet presAssocID="{AE797478-448B-422A-8720-C067FEDF0C33}" presName="connTx" presStyleLbl="sibTrans2D1" presStyleIdx="0" presStyleCnt="2"/>
      <dgm:spPr/>
    </dgm:pt>
    <dgm:pt modelId="{10464B91-E691-4340-807F-8FC22B278A26}" type="pres">
      <dgm:prSet presAssocID="{F631388E-4611-4123-9A60-F6444FFFA637}" presName="composite" presStyleCnt="0"/>
      <dgm:spPr/>
    </dgm:pt>
    <dgm:pt modelId="{9D446C15-B8D7-4689-9034-83FBFB948487}" type="pres">
      <dgm:prSet presAssocID="{F631388E-4611-4123-9A60-F6444FFFA637}"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68000" r="-68000"/>
          </a:stretch>
        </a:blipFill>
      </dgm:spPr>
    </dgm:pt>
    <dgm:pt modelId="{62591383-510B-4E12-A9E8-E201F3846097}" type="pres">
      <dgm:prSet presAssocID="{F631388E-4611-4123-9A60-F6444FFFA637}" presName="txNode" presStyleLbl="node1" presStyleIdx="1" presStyleCnt="3">
        <dgm:presLayoutVars>
          <dgm:bulletEnabled val="1"/>
        </dgm:presLayoutVars>
      </dgm:prSet>
      <dgm:spPr/>
    </dgm:pt>
    <dgm:pt modelId="{7695DE55-877C-402F-9D86-A4662633D0A7}" type="pres">
      <dgm:prSet presAssocID="{47C1757D-3444-4BF0-AAA5-872423EA13C8}" presName="sibTrans" presStyleLbl="sibTrans2D1" presStyleIdx="1" presStyleCnt="2"/>
      <dgm:spPr/>
    </dgm:pt>
    <dgm:pt modelId="{B87505C7-C314-4935-80FC-E7BF09CD9507}" type="pres">
      <dgm:prSet presAssocID="{47C1757D-3444-4BF0-AAA5-872423EA13C8}" presName="connTx" presStyleLbl="sibTrans2D1" presStyleIdx="1" presStyleCnt="2"/>
      <dgm:spPr/>
    </dgm:pt>
    <dgm:pt modelId="{694749F2-ABE9-41FD-9C9C-648932FEF558}" type="pres">
      <dgm:prSet presAssocID="{D2F7B997-E3BC-4F02-97EA-210324672522}" presName="composite" presStyleCnt="0"/>
      <dgm:spPr/>
    </dgm:pt>
    <dgm:pt modelId="{C384282B-0E16-4055-95B7-A97AFC7ED53F}" type="pres">
      <dgm:prSet presAssocID="{D2F7B997-E3BC-4F02-97EA-210324672522}"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 modelId="{15455946-7383-401C-958B-7C042B1DE304}" type="pres">
      <dgm:prSet presAssocID="{D2F7B997-E3BC-4F02-97EA-210324672522}" presName="txNode" presStyleLbl="node1" presStyleIdx="2" presStyleCnt="3">
        <dgm:presLayoutVars>
          <dgm:bulletEnabled val="1"/>
        </dgm:presLayoutVars>
      </dgm:prSet>
      <dgm:spPr/>
    </dgm:pt>
  </dgm:ptLst>
  <dgm:cxnLst>
    <dgm:cxn modelId="{FF545137-C351-4704-AD66-DD5DE8C7BBCE}" type="presOf" srcId="{F631388E-4611-4123-9A60-F6444FFFA637}" destId="{62591383-510B-4E12-A9E8-E201F3846097}" srcOrd="0" destOrd="0" presId="urn:microsoft.com/office/officeart/2005/8/layout/hProcess10"/>
    <dgm:cxn modelId="{A307EE3E-9BE1-4705-927E-F6C3FE374E8D}" type="presOf" srcId="{AE797478-448B-422A-8720-C067FEDF0C33}" destId="{FA1F3EA9-0DA4-42A9-AA7A-16FA8CDBF11E}" srcOrd="0" destOrd="0" presId="urn:microsoft.com/office/officeart/2005/8/layout/hProcess10"/>
    <dgm:cxn modelId="{9C11A36A-8AC2-4EED-A112-BBA885844219}" type="presOf" srcId="{47C1757D-3444-4BF0-AAA5-872423EA13C8}" destId="{7695DE55-877C-402F-9D86-A4662633D0A7}" srcOrd="0" destOrd="0" presId="urn:microsoft.com/office/officeart/2005/8/layout/hProcess10"/>
    <dgm:cxn modelId="{B7CA4E4B-C888-4A4F-849B-718BD029CE88}" srcId="{6C3330E7-E53C-4C4E-99BC-47DBB24BA785}" destId="{F631388E-4611-4123-9A60-F6444FFFA637}" srcOrd="1" destOrd="0" parTransId="{8658D0FA-BF0C-4173-B5C3-937D73E24524}" sibTransId="{47C1757D-3444-4BF0-AAA5-872423EA13C8}"/>
    <dgm:cxn modelId="{A381FB59-6314-4EAD-A6CD-AD7E068BAF43}" type="presOf" srcId="{6C3330E7-E53C-4C4E-99BC-47DBB24BA785}" destId="{412828F2-9045-4713-A863-3D76234DAFBC}" srcOrd="0" destOrd="0" presId="urn:microsoft.com/office/officeart/2005/8/layout/hProcess10"/>
    <dgm:cxn modelId="{B0CBF58C-80C9-4A73-99B4-6D61C2E9CEC7}" srcId="{6C3330E7-E53C-4C4E-99BC-47DBB24BA785}" destId="{D2F7B997-E3BC-4F02-97EA-210324672522}" srcOrd="2" destOrd="0" parTransId="{AD04D614-779D-4B79-85A5-055415FA467F}" sibTransId="{7EF8F9B2-70EA-4C4F-B139-50DFD24E6E88}"/>
    <dgm:cxn modelId="{9A626893-1D33-43E5-9780-040B1D77E1EC}" type="presOf" srcId="{AE797478-448B-422A-8720-C067FEDF0C33}" destId="{A4FEED1D-12EF-47C7-ABF9-1FAAE0C9CF7B}" srcOrd="1" destOrd="0" presId="urn:microsoft.com/office/officeart/2005/8/layout/hProcess10"/>
    <dgm:cxn modelId="{ADC369A8-AFFD-446D-90AE-55947159E8BF}" type="presOf" srcId="{47C1757D-3444-4BF0-AAA5-872423EA13C8}" destId="{B87505C7-C314-4935-80FC-E7BF09CD9507}" srcOrd="1" destOrd="0" presId="urn:microsoft.com/office/officeart/2005/8/layout/hProcess10"/>
    <dgm:cxn modelId="{E9C0DAB2-6866-474B-979F-1EEBCB0D0CFE}" srcId="{6C3330E7-E53C-4C4E-99BC-47DBB24BA785}" destId="{02B0683F-C045-4294-9280-25490E5F1091}" srcOrd="0" destOrd="0" parTransId="{C7B28459-E84F-47B2-B87D-4B1872D15D62}" sibTransId="{AE797478-448B-422A-8720-C067FEDF0C33}"/>
    <dgm:cxn modelId="{F7EC32E8-84C3-4782-B293-5FACA680F274}" type="presOf" srcId="{D2F7B997-E3BC-4F02-97EA-210324672522}" destId="{15455946-7383-401C-958B-7C042B1DE304}" srcOrd="0" destOrd="0" presId="urn:microsoft.com/office/officeart/2005/8/layout/hProcess10"/>
    <dgm:cxn modelId="{7C20B8F3-91A6-4A45-9E73-0FCCB548A100}" type="presOf" srcId="{02B0683F-C045-4294-9280-25490E5F1091}" destId="{9F8A876B-86B1-4EB7-BFFD-438960870C25}" srcOrd="0" destOrd="0" presId="urn:microsoft.com/office/officeart/2005/8/layout/hProcess10"/>
    <dgm:cxn modelId="{8FB87179-234E-406B-8968-111CBBE33522}" type="presParOf" srcId="{412828F2-9045-4713-A863-3D76234DAFBC}" destId="{3D1B7A91-19F7-4622-8267-A8CF2BB93BA1}" srcOrd="0" destOrd="0" presId="urn:microsoft.com/office/officeart/2005/8/layout/hProcess10"/>
    <dgm:cxn modelId="{662AFDBD-FD1F-45C8-87BB-335A28F6789B}" type="presParOf" srcId="{3D1B7A91-19F7-4622-8267-A8CF2BB93BA1}" destId="{04F68263-D8FD-4FA0-9201-C3CF78456889}" srcOrd="0" destOrd="0" presId="urn:microsoft.com/office/officeart/2005/8/layout/hProcess10"/>
    <dgm:cxn modelId="{3ACF3801-38C0-438D-A78F-64D7A6CF1CF6}" type="presParOf" srcId="{3D1B7A91-19F7-4622-8267-A8CF2BB93BA1}" destId="{9F8A876B-86B1-4EB7-BFFD-438960870C25}" srcOrd="1" destOrd="0" presId="urn:microsoft.com/office/officeart/2005/8/layout/hProcess10"/>
    <dgm:cxn modelId="{1DA0882E-2AB7-49CD-AAF8-6E0AAE8C2E45}" type="presParOf" srcId="{412828F2-9045-4713-A863-3D76234DAFBC}" destId="{FA1F3EA9-0DA4-42A9-AA7A-16FA8CDBF11E}" srcOrd="1" destOrd="0" presId="urn:microsoft.com/office/officeart/2005/8/layout/hProcess10"/>
    <dgm:cxn modelId="{55AE2F5B-C63E-4325-AFC0-A64E5F2B6B11}" type="presParOf" srcId="{FA1F3EA9-0DA4-42A9-AA7A-16FA8CDBF11E}" destId="{A4FEED1D-12EF-47C7-ABF9-1FAAE0C9CF7B}" srcOrd="0" destOrd="0" presId="urn:microsoft.com/office/officeart/2005/8/layout/hProcess10"/>
    <dgm:cxn modelId="{EAF91E93-006F-4E4C-BCE2-C3ECDB30255E}" type="presParOf" srcId="{412828F2-9045-4713-A863-3D76234DAFBC}" destId="{10464B91-E691-4340-807F-8FC22B278A26}" srcOrd="2" destOrd="0" presId="urn:microsoft.com/office/officeart/2005/8/layout/hProcess10"/>
    <dgm:cxn modelId="{58A30252-5933-4683-A33F-D434EAD4EC53}" type="presParOf" srcId="{10464B91-E691-4340-807F-8FC22B278A26}" destId="{9D446C15-B8D7-4689-9034-83FBFB948487}" srcOrd="0" destOrd="0" presId="urn:microsoft.com/office/officeart/2005/8/layout/hProcess10"/>
    <dgm:cxn modelId="{2429EE17-200C-476F-BBA1-D7689A0F7DF4}" type="presParOf" srcId="{10464B91-E691-4340-807F-8FC22B278A26}" destId="{62591383-510B-4E12-A9E8-E201F3846097}" srcOrd="1" destOrd="0" presId="urn:microsoft.com/office/officeart/2005/8/layout/hProcess10"/>
    <dgm:cxn modelId="{5DF96274-81E5-46F4-A538-A25EEB019A3F}" type="presParOf" srcId="{412828F2-9045-4713-A863-3D76234DAFBC}" destId="{7695DE55-877C-402F-9D86-A4662633D0A7}" srcOrd="3" destOrd="0" presId="urn:microsoft.com/office/officeart/2005/8/layout/hProcess10"/>
    <dgm:cxn modelId="{B4A0B72E-284D-4BEF-85EF-611BAF1FB7D5}" type="presParOf" srcId="{7695DE55-877C-402F-9D86-A4662633D0A7}" destId="{B87505C7-C314-4935-80FC-E7BF09CD9507}" srcOrd="0" destOrd="0" presId="urn:microsoft.com/office/officeart/2005/8/layout/hProcess10"/>
    <dgm:cxn modelId="{69CAD17F-8BD9-4DEC-B994-6AE95FF9A405}" type="presParOf" srcId="{412828F2-9045-4713-A863-3D76234DAFBC}" destId="{694749F2-ABE9-41FD-9C9C-648932FEF558}" srcOrd="4" destOrd="0" presId="urn:microsoft.com/office/officeart/2005/8/layout/hProcess10"/>
    <dgm:cxn modelId="{5B53C3C0-C09D-4858-B084-8FC67F3ADD97}" type="presParOf" srcId="{694749F2-ABE9-41FD-9C9C-648932FEF558}" destId="{C384282B-0E16-4055-95B7-A97AFC7ED53F}" srcOrd="0" destOrd="0" presId="urn:microsoft.com/office/officeart/2005/8/layout/hProcess10"/>
    <dgm:cxn modelId="{FD613808-2752-49DD-AF3B-A51809BF4A8B}" type="presParOf" srcId="{694749F2-ABE9-41FD-9C9C-648932FEF558}" destId="{15455946-7383-401C-958B-7C042B1DE304}" srcOrd="1" destOrd="0" presId="urn:microsoft.com/office/officeart/2005/8/layout/hProcess10"/>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5C8C85-11F2-4573-BFF5-282AAE71D4BF}" type="doc">
      <dgm:prSet loTypeId="urn:microsoft.com/office/officeart/2005/8/layout/funnel1" loCatId="process" qsTypeId="urn:microsoft.com/office/officeart/2005/8/quickstyle/3d1" qsCatId="3D" csTypeId="urn:microsoft.com/office/officeart/2005/8/colors/colorful2" csCatId="colorful" phldr="1"/>
      <dgm:spPr/>
      <dgm:t>
        <a:bodyPr/>
        <a:lstStyle/>
        <a:p>
          <a:endParaRPr lang="el-GR"/>
        </a:p>
      </dgm:t>
    </dgm:pt>
    <dgm:pt modelId="{93E90638-A17A-45F3-8233-C5B775D7D939}">
      <dgm:prSet phldrT="[Κείμενο]" custT="1"/>
      <dgm:spPr/>
      <dgm:t>
        <a:bodyPr/>
        <a:lstStyle/>
        <a:p>
          <a:r>
            <a:rPr lang="en-US" sz="1100" dirty="0">
              <a:effectLst/>
              <a:latin typeface="Open Sans" panose="020B0606030504020204" pitchFamily="34" charset="0"/>
              <a:ea typeface="Open Sans" panose="020B0606030504020204" pitchFamily="34" charset="0"/>
              <a:cs typeface="Open Sans" panose="020B0606030504020204" pitchFamily="34" charset="0"/>
            </a:rPr>
            <a:t>Środki zmniejszające palność są często dodawane do mebli i elektroniki w celu zwiększenia ich odporności na ogień.</a:t>
          </a:r>
          <a:endParaRPr lang="el-GR" sz="1100" dirty="0"/>
        </a:p>
      </dgm:t>
    </dgm:pt>
    <dgm:pt modelId="{CB67167F-5DB9-4317-A5A1-4459EF59D6C1}" type="parTrans" cxnId="{CCEFF780-2FD4-4069-B815-9AE022706A14}">
      <dgm:prSet/>
      <dgm:spPr/>
      <dgm:t>
        <a:bodyPr/>
        <a:lstStyle/>
        <a:p>
          <a:endParaRPr lang="el-GR"/>
        </a:p>
      </dgm:t>
    </dgm:pt>
    <dgm:pt modelId="{0CB36F37-8058-49C5-AB89-03082D258404}" type="sibTrans" cxnId="{CCEFF780-2FD4-4069-B815-9AE022706A14}">
      <dgm:prSet/>
      <dgm:spPr/>
      <dgm:t>
        <a:bodyPr/>
        <a:lstStyle/>
        <a:p>
          <a:endParaRPr lang="el-GR"/>
        </a:p>
      </dgm:t>
    </dgm:pt>
    <dgm:pt modelId="{59E8EB4B-7660-4840-9849-FB803FC6C8E8}">
      <dgm:prSet phldrT="[Κείμενο]" custT="1"/>
      <dgm:spPr/>
      <dgm:t>
        <a:bodyPr/>
        <a:lstStyle/>
        <a:p>
          <a:r>
            <a:rPr lang="en-US" sz="1200" dirty="0">
              <a:effectLst/>
              <a:latin typeface="Open Sans" panose="020B0606030504020204" pitchFamily="34" charset="0"/>
              <a:ea typeface="Open Sans" panose="020B0606030504020204" pitchFamily="34" charset="0"/>
              <a:cs typeface="Open Sans" panose="020B0606030504020204" pitchFamily="34" charset="0"/>
            </a:rPr>
            <a:t>plastyfikatory, takie jak ftalany, są dodawane w celu uelastycznienia produktu.</a:t>
          </a:r>
          <a:endParaRPr lang="el-GR" sz="1200" dirty="0"/>
        </a:p>
      </dgm:t>
    </dgm:pt>
    <dgm:pt modelId="{99DC222E-EDCD-42A5-BB2F-DCCBD87550AD}" type="parTrans" cxnId="{13985BAE-415D-4F56-B751-12239D6638DD}">
      <dgm:prSet/>
      <dgm:spPr/>
      <dgm:t>
        <a:bodyPr/>
        <a:lstStyle/>
        <a:p>
          <a:endParaRPr lang="el-GR"/>
        </a:p>
      </dgm:t>
    </dgm:pt>
    <dgm:pt modelId="{8F916A89-C36A-43F0-8479-5EDC4FFD6278}" type="sibTrans" cxnId="{13985BAE-415D-4F56-B751-12239D6638DD}">
      <dgm:prSet/>
      <dgm:spPr/>
      <dgm:t>
        <a:bodyPr/>
        <a:lstStyle/>
        <a:p>
          <a:endParaRPr lang="el-GR"/>
        </a:p>
      </dgm:t>
    </dgm:pt>
    <dgm:pt modelId="{DC8DF639-7500-4B62-A455-D260F8B3F5FB}">
      <dgm:prSet phldrT="[Κείμενο]" custT="1"/>
      <dgm:spPr/>
      <dgm:t>
        <a:bodyPr/>
        <a:lstStyle/>
        <a:p>
          <a:r>
            <a:rPr lang="en-US" sz="1100" dirty="0">
              <a:effectLst/>
              <a:latin typeface="Open Sans" panose="020B0606030504020204" pitchFamily="34" charset="0"/>
              <a:ea typeface="Open Sans" panose="020B0606030504020204" pitchFamily="34" charset="0"/>
              <a:cs typeface="Open Sans" panose="020B0606030504020204" pitchFamily="34" charset="0"/>
            </a:rPr>
            <a:t>Stosowanych jest co najmniej 4000 chemikaliów, z których 63 zostały sklasyfikowane jako niebezpieczne dla zdrowia ludzkiego.</a:t>
          </a:r>
          <a:endParaRPr lang="el-GR" sz="1100" dirty="0"/>
        </a:p>
      </dgm:t>
    </dgm:pt>
    <dgm:pt modelId="{9B4A4D25-ACF6-4001-8D0A-14CB149DF508}" type="parTrans" cxnId="{3FBB5CA3-4414-47BB-BE13-AF3F9D978A14}">
      <dgm:prSet/>
      <dgm:spPr/>
      <dgm:t>
        <a:bodyPr/>
        <a:lstStyle/>
        <a:p>
          <a:endParaRPr lang="el-GR"/>
        </a:p>
      </dgm:t>
    </dgm:pt>
    <dgm:pt modelId="{0D390E69-0FB7-4660-9864-9732AC771141}" type="sibTrans" cxnId="{3FBB5CA3-4414-47BB-BE13-AF3F9D978A14}">
      <dgm:prSet/>
      <dgm:spPr/>
      <dgm:t>
        <a:bodyPr/>
        <a:lstStyle/>
        <a:p>
          <a:endParaRPr lang="el-GR"/>
        </a:p>
      </dgm:t>
    </dgm:pt>
    <dgm:pt modelId="{7E49BBFA-8EA4-4697-98FB-498BA9F9B7C1}">
      <dgm:prSet phldrT="[Κείμενο]"/>
      <dgm:spPr/>
      <dgm:t>
        <a:bodyPr/>
        <a:lstStyle/>
        <a:p>
          <a:r>
            <a:rPr lang="en-US" dirty="0"/>
            <a:t> </a:t>
          </a:r>
          <a:endParaRPr lang="el-GR" dirty="0"/>
        </a:p>
      </dgm:t>
    </dgm:pt>
    <dgm:pt modelId="{6D632AE6-9C87-409A-BF0F-D91FCF0D25BF}" type="sibTrans" cxnId="{FB3BDCC0-B90C-4991-9F9A-D20B61B68A93}">
      <dgm:prSet/>
      <dgm:spPr/>
      <dgm:t>
        <a:bodyPr/>
        <a:lstStyle/>
        <a:p>
          <a:endParaRPr lang="el-GR"/>
        </a:p>
      </dgm:t>
    </dgm:pt>
    <dgm:pt modelId="{A7CBBEDA-D429-4E75-A5F4-17266AFEA2B2}" type="parTrans" cxnId="{FB3BDCC0-B90C-4991-9F9A-D20B61B68A93}">
      <dgm:prSet/>
      <dgm:spPr/>
      <dgm:t>
        <a:bodyPr/>
        <a:lstStyle/>
        <a:p>
          <a:endParaRPr lang="el-GR"/>
        </a:p>
      </dgm:t>
    </dgm:pt>
    <dgm:pt modelId="{6F54DD25-EC12-4343-869D-F95235C36AF9}" type="pres">
      <dgm:prSet presAssocID="{675C8C85-11F2-4573-BFF5-282AAE71D4BF}" presName="Name0" presStyleCnt="0">
        <dgm:presLayoutVars>
          <dgm:chMax val="4"/>
          <dgm:resizeHandles val="exact"/>
        </dgm:presLayoutVars>
      </dgm:prSet>
      <dgm:spPr/>
    </dgm:pt>
    <dgm:pt modelId="{95E67963-53C2-46DE-B43A-1BFEA7E0EDEB}" type="pres">
      <dgm:prSet presAssocID="{675C8C85-11F2-4573-BFF5-282AAE71D4BF}" presName="ellipse" presStyleLbl="trBgShp" presStyleIdx="0" presStyleCnt="1" custScaleX="116136" custLinFactNeighborX="-1646" custLinFactNeighborY="-1175"/>
      <dgm:spPr/>
    </dgm:pt>
    <dgm:pt modelId="{E45ADCF4-CC7B-498E-99B0-D2D699A52B1B}" type="pres">
      <dgm:prSet presAssocID="{675C8C85-11F2-4573-BFF5-282AAE71D4BF}" presName="arrow1" presStyleLbl="fgShp" presStyleIdx="0" presStyleCnt="1" custAng="10800000" custFlipVert="1" custFlipHor="1" custScaleX="40453" custScaleY="93515" custLinFactY="37919" custLinFactNeighborX="-1481" custLinFactNeighborY="100000"/>
      <dgm:spPr/>
    </dgm:pt>
    <dgm:pt modelId="{8499DE82-E517-40EC-A258-B9F1817A9A33}" type="pres">
      <dgm:prSet presAssocID="{675C8C85-11F2-4573-BFF5-282AAE71D4BF}" presName="rectangle" presStyleLbl="revTx" presStyleIdx="0" presStyleCnt="1">
        <dgm:presLayoutVars>
          <dgm:bulletEnabled val="1"/>
        </dgm:presLayoutVars>
      </dgm:prSet>
      <dgm:spPr/>
    </dgm:pt>
    <dgm:pt modelId="{D7AE11B9-ED1B-4F6F-94E6-5C676EB6350B}" type="pres">
      <dgm:prSet presAssocID="{59E8EB4B-7660-4840-9849-FB803FC6C8E8}" presName="item1" presStyleLbl="node1" presStyleIdx="0" presStyleCnt="3" custScaleX="119794" custScaleY="123084" custLinFactNeighborX="-5641" custLinFactNeighborY="32548">
        <dgm:presLayoutVars>
          <dgm:bulletEnabled val="1"/>
        </dgm:presLayoutVars>
      </dgm:prSet>
      <dgm:spPr/>
    </dgm:pt>
    <dgm:pt modelId="{374741B0-25DB-47FA-B220-2DEF7C10DBBA}" type="pres">
      <dgm:prSet presAssocID="{DC8DF639-7500-4B62-A455-D260F8B3F5FB}" presName="item2" presStyleLbl="node1" presStyleIdx="1" presStyleCnt="3" custScaleX="119794" custScaleY="123084" custLinFactNeighborX="-11588" custLinFactNeighborY="-27883">
        <dgm:presLayoutVars>
          <dgm:bulletEnabled val="1"/>
        </dgm:presLayoutVars>
      </dgm:prSet>
      <dgm:spPr/>
    </dgm:pt>
    <dgm:pt modelId="{A836B470-DC52-4A33-9A58-9CB6B3B94DCB}" type="pres">
      <dgm:prSet presAssocID="{7E49BBFA-8EA4-4697-98FB-498BA9F9B7C1}" presName="item3" presStyleLbl="node1" presStyleIdx="2" presStyleCnt="3" custScaleX="119794" custScaleY="123084" custLinFactNeighborX="35303" custLinFactNeighborY="-6290">
        <dgm:presLayoutVars>
          <dgm:bulletEnabled val="1"/>
        </dgm:presLayoutVars>
      </dgm:prSet>
      <dgm:spPr/>
    </dgm:pt>
    <dgm:pt modelId="{32065033-4AE0-4B11-A5C8-8032BC6731C5}" type="pres">
      <dgm:prSet presAssocID="{675C8C85-11F2-4573-BFF5-282AAE71D4BF}" presName="funnel" presStyleLbl="trAlignAcc1" presStyleIdx="0" presStyleCnt="1" custFlipVert="0" custScaleX="142857" custScaleY="136632" custLinFactNeighborX="26" custLinFactNeighborY="10027"/>
      <dgm:spPr/>
    </dgm:pt>
  </dgm:ptLst>
  <dgm:cxnLst>
    <dgm:cxn modelId="{9721AE05-FF05-4AA3-B971-5756F555097F}" type="presOf" srcId="{93E90638-A17A-45F3-8233-C5B775D7D939}" destId="{A836B470-DC52-4A33-9A58-9CB6B3B94DCB}" srcOrd="0" destOrd="0" presId="urn:microsoft.com/office/officeart/2005/8/layout/funnel1"/>
    <dgm:cxn modelId="{EDA70746-B1F0-4C94-8915-ED3E1D0AD0F7}" type="presOf" srcId="{675C8C85-11F2-4573-BFF5-282AAE71D4BF}" destId="{6F54DD25-EC12-4343-869D-F95235C36AF9}" srcOrd="0" destOrd="0" presId="urn:microsoft.com/office/officeart/2005/8/layout/funnel1"/>
    <dgm:cxn modelId="{23B0586D-042E-420B-9EB9-E7D83F7694B7}" type="presOf" srcId="{59E8EB4B-7660-4840-9849-FB803FC6C8E8}" destId="{374741B0-25DB-47FA-B220-2DEF7C10DBBA}" srcOrd="0" destOrd="0" presId="urn:microsoft.com/office/officeart/2005/8/layout/funnel1"/>
    <dgm:cxn modelId="{CCEFF780-2FD4-4069-B815-9AE022706A14}" srcId="{675C8C85-11F2-4573-BFF5-282AAE71D4BF}" destId="{93E90638-A17A-45F3-8233-C5B775D7D939}" srcOrd="0" destOrd="0" parTransId="{CB67167F-5DB9-4317-A5A1-4459EF59D6C1}" sibTransId="{0CB36F37-8058-49C5-AB89-03082D258404}"/>
    <dgm:cxn modelId="{3FBB5CA3-4414-47BB-BE13-AF3F9D978A14}" srcId="{675C8C85-11F2-4573-BFF5-282AAE71D4BF}" destId="{DC8DF639-7500-4B62-A455-D260F8B3F5FB}" srcOrd="2" destOrd="0" parTransId="{9B4A4D25-ACF6-4001-8D0A-14CB149DF508}" sibTransId="{0D390E69-0FB7-4660-9864-9732AC771141}"/>
    <dgm:cxn modelId="{23AA79AB-8EF4-4FFB-86B5-53E7F7D71A11}" type="presOf" srcId="{DC8DF639-7500-4B62-A455-D260F8B3F5FB}" destId="{D7AE11B9-ED1B-4F6F-94E6-5C676EB6350B}" srcOrd="0" destOrd="0" presId="urn:microsoft.com/office/officeart/2005/8/layout/funnel1"/>
    <dgm:cxn modelId="{13985BAE-415D-4F56-B751-12239D6638DD}" srcId="{675C8C85-11F2-4573-BFF5-282AAE71D4BF}" destId="{59E8EB4B-7660-4840-9849-FB803FC6C8E8}" srcOrd="1" destOrd="0" parTransId="{99DC222E-EDCD-42A5-BB2F-DCCBD87550AD}" sibTransId="{8F916A89-C36A-43F0-8479-5EDC4FFD6278}"/>
    <dgm:cxn modelId="{59F9FDBE-7D8E-4E48-9EA6-A1706210571F}" type="presOf" srcId="{7E49BBFA-8EA4-4697-98FB-498BA9F9B7C1}" destId="{8499DE82-E517-40EC-A258-B9F1817A9A33}" srcOrd="0" destOrd="0" presId="urn:microsoft.com/office/officeart/2005/8/layout/funnel1"/>
    <dgm:cxn modelId="{FB3BDCC0-B90C-4991-9F9A-D20B61B68A93}" srcId="{675C8C85-11F2-4573-BFF5-282AAE71D4BF}" destId="{7E49BBFA-8EA4-4697-98FB-498BA9F9B7C1}" srcOrd="3" destOrd="0" parTransId="{A7CBBEDA-D429-4E75-A5F4-17266AFEA2B2}" sibTransId="{6D632AE6-9C87-409A-BF0F-D91FCF0D25BF}"/>
    <dgm:cxn modelId="{05359715-1123-48AC-ADB3-BF082242F73F}" type="presParOf" srcId="{6F54DD25-EC12-4343-869D-F95235C36AF9}" destId="{95E67963-53C2-46DE-B43A-1BFEA7E0EDEB}" srcOrd="0" destOrd="0" presId="urn:microsoft.com/office/officeart/2005/8/layout/funnel1"/>
    <dgm:cxn modelId="{36A4AEC5-57CB-4A40-9D2F-E7C7C22EAF91}" type="presParOf" srcId="{6F54DD25-EC12-4343-869D-F95235C36AF9}" destId="{E45ADCF4-CC7B-498E-99B0-D2D699A52B1B}" srcOrd="1" destOrd="0" presId="urn:microsoft.com/office/officeart/2005/8/layout/funnel1"/>
    <dgm:cxn modelId="{A437992D-F88E-4273-AA47-854C95B9905F}" type="presParOf" srcId="{6F54DD25-EC12-4343-869D-F95235C36AF9}" destId="{8499DE82-E517-40EC-A258-B9F1817A9A33}" srcOrd="2" destOrd="0" presId="urn:microsoft.com/office/officeart/2005/8/layout/funnel1"/>
    <dgm:cxn modelId="{519BE24B-04D1-48AE-94FF-3C55DCFE729E}" type="presParOf" srcId="{6F54DD25-EC12-4343-869D-F95235C36AF9}" destId="{D7AE11B9-ED1B-4F6F-94E6-5C676EB6350B}" srcOrd="3" destOrd="0" presId="urn:microsoft.com/office/officeart/2005/8/layout/funnel1"/>
    <dgm:cxn modelId="{E3BF16B5-D595-429D-B86D-125EC0E2369E}" type="presParOf" srcId="{6F54DD25-EC12-4343-869D-F95235C36AF9}" destId="{374741B0-25DB-47FA-B220-2DEF7C10DBBA}" srcOrd="4" destOrd="0" presId="urn:microsoft.com/office/officeart/2005/8/layout/funnel1"/>
    <dgm:cxn modelId="{B6C70CBB-7911-46E2-B82E-E99D06FFDBDB}" type="presParOf" srcId="{6F54DD25-EC12-4343-869D-F95235C36AF9}" destId="{A836B470-DC52-4A33-9A58-9CB6B3B94DCB}" srcOrd="5" destOrd="0" presId="urn:microsoft.com/office/officeart/2005/8/layout/funnel1"/>
    <dgm:cxn modelId="{66CFC0F9-FE8C-448B-BB00-E0F43CA1906A}" type="presParOf" srcId="{6F54DD25-EC12-4343-869D-F95235C36AF9}" destId="{32065033-4AE0-4B11-A5C8-8032BC6731C5}"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F5E581-704A-4257-B7D1-9B4A8C0B35E2}"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1B2A657-930C-4883-8D76-9D469B133F35}">
      <dgm:prSet custT="1"/>
      <dgm:spPr/>
      <dgm:t>
        <a:bodyPr/>
        <a:lstStyle/>
        <a:p>
          <a:pPr>
            <a:lnSpc>
              <a:spcPct val="100000"/>
            </a:lnSpc>
          </a:pPr>
          <a:r>
            <a:rPr lang="el-GR" sz="1800" b="1" cap="none" dirty="0">
              <a:latin typeface="Open Sans" panose="020B0606030504020204" pitchFamily="34" charset="0"/>
              <a:ea typeface="Open Sans" panose="020B0606030504020204" pitchFamily="34" charset="0"/>
              <a:cs typeface="Open Sans" panose="020B0606030504020204" pitchFamily="34" charset="0"/>
            </a:rPr>
            <a:t>Materiały </a:t>
          </a:r>
          <a:r>
            <a:rPr lang="el-GR" sz="1800" b="1" cap="none" dirty="0" err="1">
              <a:latin typeface="Open Sans" panose="020B0606030504020204" pitchFamily="34" charset="0"/>
              <a:ea typeface="Open Sans" panose="020B0606030504020204" pitchFamily="34" charset="0"/>
              <a:cs typeface="Open Sans" panose="020B0606030504020204" pitchFamily="34" charset="0"/>
            </a:rPr>
            <a:t>wymagane </a:t>
          </a:r>
          <a:r>
            <a:rPr lang="en-US" sz="1800" b="1" cap="none" dirty="0">
              <a:latin typeface="Open Sans" panose="020B0606030504020204" pitchFamily="34" charset="0"/>
              <a:ea typeface="Open Sans" panose="020B0606030504020204" pitchFamily="34" charset="0"/>
              <a:cs typeface="Open Sans" panose="020B0606030504020204" pitchFamily="34" charset="0"/>
            </a:rPr>
            <a:t>do </a:t>
          </a:r>
          <a:r>
            <a:rPr lang="el-GR" sz="1800" b="1" cap="none" dirty="0">
              <a:latin typeface="Open Sans" panose="020B0606030504020204" pitchFamily="34" charset="0"/>
              <a:ea typeface="Open Sans" panose="020B0606030504020204" pitchFamily="34" charset="0"/>
              <a:cs typeface="Open Sans" panose="020B0606030504020204" pitchFamily="34" charset="0"/>
            </a:rPr>
            <a:t>działania </a:t>
          </a:r>
          <a:endParaRPr lang="en-US" sz="1800" cap="none" dirty="0">
            <a:latin typeface="Open Sans" panose="020B0606030504020204" pitchFamily="34" charset="0"/>
            <a:ea typeface="Open Sans" panose="020B0606030504020204" pitchFamily="34" charset="0"/>
            <a:cs typeface="Open Sans" panose="020B0606030504020204" pitchFamily="34" charset="0"/>
          </a:endParaRPr>
        </a:p>
      </dgm:t>
    </dgm:pt>
    <dgm:pt modelId="{7561AA66-7C30-461B-B3BE-F8B5706FB698}" type="parTrans" cxnId="{5C94E1C5-9351-4A73-A285-83430B3AB69F}">
      <dgm:prSet/>
      <dgm:spPr/>
      <dgm:t>
        <a:bodyPr/>
        <a:lstStyle/>
        <a:p>
          <a:endParaRPr lang="en-US"/>
        </a:p>
      </dgm:t>
    </dgm:pt>
    <dgm:pt modelId="{F2995897-8937-4D6C-A08F-4F06C7DF08E2}" type="sibTrans" cxnId="{5C94E1C5-9351-4A73-A285-83430B3AB69F}">
      <dgm:prSet/>
      <dgm:spPr/>
      <dgm:t>
        <a:bodyPr/>
        <a:lstStyle/>
        <a:p>
          <a:pPr>
            <a:lnSpc>
              <a:spcPct val="100000"/>
            </a:lnSpc>
          </a:pPr>
          <a:endParaRPr lang="en-US"/>
        </a:p>
      </dgm:t>
    </dgm:pt>
    <dgm:pt modelId="{C6B878CC-A1D9-4CB1-A7D2-DCE53B37B04C}">
      <dgm:prSet custT="1"/>
      <dgm:spPr/>
      <dgm:t>
        <a:bodyPr/>
        <a:lstStyle/>
        <a:p>
          <a:pPr>
            <a:lnSpc>
              <a:spcPct val="100000"/>
            </a:lnSpc>
          </a:pPr>
          <a:r>
            <a:rPr lang="en-US" sz="1800" dirty="0"/>
            <a:t>Komputery osobiste</a:t>
          </a:r>
        </a:p>
        <a:p>
          <a:pPr>
            <a:lnSpc>
              <a:spcPct val="100000"/>
            </a:lnSpc>
          </a:pPr>
          <a:r>
            <a:rPr lang="en-US" sz="1800" dirty="0"/>
            <a:t>Tablety</a:t>
          </a:r>
        </a:p>
        <a:p>
          <a:pPr>
            <a:lnSpc>
              <a:spcPct val="100000"/>
            </a:lnSpc>
          </a:pPr>
          <a:r>
            <a:rPr lang="en-US" sz="1800" dirty="0"/>
            <a:t>Smartfony</a:t>
          </a:r>
        </a:p>
        <a:p>
          <a:pPr>
            <a:lnSpc>
              <a:spcPct val="100000"/>
            </a:lnSpc>
          </a:pPr>
          <a:r>
            <a:rPr lang="en-US" sz="1800" dirty="0" err="1"/>
            <a:t>Odpowiedni</a:t>
          </a:r>
          <a:r>
            <a:rPr lang="pl-PL" sz="1800" dirty="0"/>
            <a:t>e</a:t>
          </a:r>
          <a:r>
            <a:rPr lang="en-US" sz="1800" dirty="0"/>
            <a:t> </a:t>
          </a:r>
          <a:r>
            <a:rPr lang="en-US" sz="1800" dirty="0" err="1"/>
            <a:t>książk</a:t>
          </a:r>
          <a:r>
            <a:rPr lang="pl-PL" sz="1800" dirty="0"/>
            <a:t>i</a:t>
          </a:r>
          <a:endParaRPr lang="en-US" sz="1800" dirty="0"/>
        </a:p>
        <a:p>
          <a:pPr>
            <a:lnSpc>
              <a:spcPct val="100000"/>
            </a:lnSpc>
          </a:pPr>
          <a:r>
            <a:rPr lang="en-US" sz="1800" dirty="0"/>
            <a:t>Czasopisma</a:t>
          </a:r>
        </a:p>
        <a:p>
          <a:pPr>
            <a:lnSpc>
              <a:spcPct val="100000"/>
            </a:lnSpc>
          </a:pPr>
          <a:r>
            <a:rPr lang="en-US" sz="1800" dirty="0"/>
            <a:t>Ulotki</a:t>
          </a:r>
          <a:endParaRPr lang="en-US" sz="1800" cap="none" dirty="0">
            <a:latin typeface="Open Sans" panose="020B0606030504020204" pitchFamily="34" charset="0"/>
            <a:ea typeface="Open Sans" panose="020B0606030504020204" pitchFamily="34" charset="0"/>
            <a:cs typeface="Open Sans" panose="020B0606030504020204" pitchFamily="34" charset="0"/>
          </a:endParaRPr>
        </a:p>
      </dgm:t>
    </dgm:pt>
    <dgm:pt modelId="{9EC91AB5-F2B6-4DEE-94CB-3CE06348B1CC}" type="parTrans" cxnId="{4C05F33B-677B-4526-AF8A-4612893F11BE}">
      <dgm:prSet/>
      <dgm:spPr/>
      <dgm:t>
        <a:bodyPr/>
        <a:lstStyle/>
        <a:p>
          <a:endParaRPr lang="en-US"/>
        </a:p>
      </dgm:t>
    </dgm:pt>
    <dgm:pt modelId="{58A6F6A6-BD9D-42BA-8DC6-E95353E64C83}" type="sibTrans" cxnId="{4C05F33B-677B-4526-AF8A-4612893F11BE}">
      <dgm:prSet/>
      <dgm:spPr/>
      <dgm:t>
        <a:bodyPr/>
        <a:lstStyle/>
        <a:p>
          <a:endParaRPr lang="en-US"/>
        </a:p>
      </dgm:t>
    </dgm:pt>
    <dgm:pt modelId="{99C294A4-B686-4E42-8C87-79433072CA1A}" type="pres">
      <dgm:prSet presAssocID="{AFF5E581-704A-4257-B7D1-9B4A8C0B35E2}" presName="root" presStyleCnt="0">
        <dgm:presLayoutVars>
          <dgm:dir/>
          <dgm:resizeHandles val="exact"/>
        </dgm:presLayoutVars>
      </dgm:prSet>
      <dgm:spPr/>
    </dgm:pt>
    <dgm:pt modelId="{60DCC71B-E757-4DE2-BD00-A162D53731D3}" type="pres">
      <dgm:prSet presAssocID="{AFF5E581-704A-4257-B7D1-9B4A8C0B35E2}" presName="container" presStyleCnt="0">
        <dgm:presLayoutVars>
          <dgm:dir/>
          <dgm:resizeHandles val="exact"/>
        </dgm:presLayoutVars>
      </dgm:prSet>
      <dgm:spPr/>
    </dgm:pt>
    <dgm:pt modelId="{2464D756-A3B5-40B5-AB9D-E97CFB6C37EF}" type="pres">
      <dgm:prSet presAssocID="{31B2A657-930C-4883-8D76-9D469B133F35}" presName="compNode" presStyleCnt="0"/>
      <dgm:spPr/>
    </dgm:pt>
    <dgm:pt modelId="{C554F8DC-F9D8-4B1F-94F9-38CE0E239B86}" type="pres">
      <dgm:prSet presAssocID="{31B2A657-930C-4883-8D76-9D469B133F35}" presName="iconBgRect" presStyleLbl="bgShp" presStyleIdx="0" presStyleCnt="2" custLinFactY="-100000" custLinFactNeighborX="-47433" custLinFactNeighborY="-154497"/>
      <dgm:spPr/>
    </dgm:pt>
    <dgm:pt modelId="{DCF610D6-5809-4222-B6C1-348952F97313}" type="pres">
      <dgm:prSet presAssocID="{31B2A657-930C-4883-8D76-9D469B133F35}" presName="iconRect" presStyleLbl="node1" presStyleIdx="0" presStyleCnt="2" custLinFactY="-200000" custLinFactNeighborX="-81781" custLinFactNeighborY="-2411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Σημάδι ελέγχου"/>
        </a:ext>
      </dgm:extLst>
    </dgm:pt>
    <dgm:pt modelId="{FDE4B85E-A534-4495-AC9C-1C1213D6D03A}" type="pres">
      <dgm:prSet presAssocID="{31B2A657-930C-4883-8D76-9D469B133F35}" presName="spaceRect" presStyleCnt="0"/>
      <dgm:spPr/>
    </dgm:pt>
    <dgm:pt modelId="{ADD0123C-A965-40B3-9B70-F7DF127E78C6}" type="pres">
      <dgm:prSet presAssocID="{31B2A657-930C-4883-8D76-9D469B133F35}" presName="textRect" presStyleLbl="revTx" presStyleIdx="0" presStyleCnt="2" custScaleX="367238" custScaleY="235783" custLinFactX="28170" custLinFactY="-100000" custLinFactNeighborX="100000" custLinFactNeighborY="-156470">
        <dgm:presLayoutVars>
          <dgm:chMax val="1"/>
          <dgm:chPref val="1"/>
        </dgm:presLayoutVars>
      </dgm:prSet>
      <dgm:spPr/>
    </dgm:pt>
    <dgm:pt modelId="{016647AB-7D3C-4C16-9AA2-13585FDDB376}" type="pres">
      <dgm:prSet presAssocID="{F2995897-8937-4D6C-A08F-4F06C7DF08E2}" presName="sibTrans" presStyleLbl="sibTrans2D1" presStyleIdx="0" presStyleCnt="0"/>
      <dgm:spPr/>
    </dgm:pt>
    <dgm:pt modelId="{6AE8D861-6AB4-41C6-A421-08EBFF483763}" type="pres">
      <dgm:prSet presAssocID="{C6B878CC-A1D9-4CB1-A7D2-DCE53B37B04C}" presName="compNode" presStyleCnt="0"/>
      <dgm:spPr/>
    </dgm:pt>
    <dgm:pt modelId="{32D843BD-75C3-45BF-B983-FBCA7063C1A6}" type="pres">
      <dgm:prSet presAssocID="{C6B878CC-A1D9-4CB1-A7D2-DCE53B37B04C}" presName="iconBgRect" presStyleLbl="bgShp" presStyleIdx="1" presStyleCnt="2" custLinFactX="-368287" custLinFactY="38564" custLinFactNeighborX="-400000" custLinFactNeighborY="100000"/>
      <dgm:spPr/>
    </dgm:pt>
    <dgm:pt modelId="{90499279-C68D-4A8E-938A-60DC6CA432A0}" type="pres">
      <dgm:prSet presAssocID="{C6B878CC-A1D9-4CB1-A7D2-DCE53B37B04C}" presName="iconRect" presStyleLbl="node1" presStyleIdx="1" presStyleCnt="2" custLinFactX="-624633" custLinFactY="100000" custLinFactNeighborX="-700000" custLinFactNeighborY="1389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Φορητός υπολογιστής"/>
        </a:ext>
      </dgm:extLst>
    </dgm:pt>
    <dgm:pt modelId="{A75BB72A-0273-4BDF-A9E3-205F75106A51}" type="pres">
      <dgm:prSet presAssocID="{C6B878CC-A1D9-4CB1-A7D2-DCE53B37B04C}" presName="spaceRect" presStyleCnt="0"/>
      <dgm:spPr/>
    </dgm:pt>
    <dgm:pt modelId="{F8A6EF0E-6D28-43CD-92F6-8A01E7A3B3FD}" type="pres">
      <dgm:prSet presAssocID="{C6B878CC-A1D9-4CB1-A7D2-DCE53B37B04C}" presName="textRect" presStyleLbl="revTx" presStyleIdx="1" presStyleCnt="2" custScaleX="210584" custScaleY="216075" custLinFactX="-100000" custLinFactY="59403" custLinFactNeighborX="-150171" custLinFactNeighborY="100000">
        <dgm:presLayoutVars>
          <dgm:chMax val="1"/>
          <dgm:chPref val="1"/>
        </dgm:presLayoutVars>
      </dgm:prSet>
      <dgm:spPr/>
    </dgm:pt>
  </dgm:ptLst>
  <dgm:cxnLst>
    <dgm:cxn modelId="{84612B21-9C52-4D13-9C99-66F2AFC811A6}" type="presOf" srcId="{31B2A657-930C-4883-8D76-9D469B133F35}" destId="{ADD0123C-A965-40B3-9B70-F7DF127E78C6}" srcOrd="0" destOrd="0" presId="urn:microsoft.com/office/officeart/2018/2/layout/IconCircleList"/>
    <dgm:cxn modelId="{5C91152C-F18B-4DC1-A859-8000B1143C80}" type="presOf" srcId="{C6B878CC-A1D9-4CB1-A7D2-DCE53B37B04C}" destId="{F8A6EF0E-6D28-43CD-92F6-8A01E7A3B3FD}" srcOrd="0" destOrd="0" presId="urn:microsoft.com/office/officeart/2018/2/layout/IconCircleList"/>
    <dgm:cxn modelId="{4C05F33B-677B-4526-AF8A-4612893F11BE}" srcId="{AFF5E581-704A-4257-B7D1-9B4A8C0B35E2}" destId="{C6B878CC-A1D9-4CB1-A7D2-DCE53B37B04C}" srcOrd="1" destOrd="0" parTransId="{9EC91AB5-F2B6-4DEE-94CB-3CE06348B1CC}" sibTransId="{58A6F6A6-BD9D-42BA-8DC6-E95353E64C83}"/>
    <dgm:cxn modelId="{3D587FA3-E469-496D-AD79-55EA18B51170}" type="presOf" srcId="{AFF5E581-704A-4257-B7D1-9B4A8C0B35E2}" destId="{99C294A4-B686-4E42-8C87-79433072CA1A}" srcOrd="0" destOrd="0" presId="urn:microsoft.com/office/officeart/2018/2/layout/IconCircleList"/>
    <dgm:cxn modelId="{5C94E1C5-9351-4A73-A285-83430B3AB69F}" srcId="{AFF5E581-704A-4257-B7D1-9B4A8C0B35E2}" destId="{31B2A657-930C-4883-8D76-9D469B133F35}" srcOrd="0" destOrd="0" parTransId="{7561AA66-7C30-461B-B3BE-F8B5706FB698}" sibTransId="{F2995897-8937-4D6C-A08F-4F06C7DF08E2}"/>
    <dgm:cxn modelId="{C8E5AED7-7956-4608-947A-6A9C53F442D3}" type="presOf" srcId="{F2995897-8937-4D6C-A08F-4F06C7DF08E2}" destId="{016647AB-7D3C-4C16-9AA2-13585FDDB376}" srcOrd="0" destOrd="0" presId="urn:microsoft.com/office/officeart/2018/2/layout/IconCircleList"/>
    <dgm:cxn modelId="{2DA36D6E-E05A-4768-A860-EF87A936F973}" type="presParOf" srcId="{99C294A4-B686-4E42-8C87-79433072CA1A}" destId="{60DCC71B-E757-4DE2-BD00-A162D53731D3}" srcOrd="0" destOrd="0" presId="urn:microsoft.com/office/officeart/2018/2/layout/IconCircleList"/>
    <dgm:cxn modelId="{C45444BA-EE52-4874-AA50-A56836D22F09}" type="presParOf" srcId="{60DCC71B-E757-4DE2-BD00-A162D53731D3}" destId="{2464D756-A3B5-40B5-AB9D-E97CFB6C37EF}" srcOrd="0" destOrd="0" presId="urn:microsoft.com/office/officeart/2018/2/layout/IconCircleList"/>
    <dgm:cxn modelId="{12EB225B-DDB4-4911-9252-69D38AFC32B9}" type="presParOf" srcId="{2464D756-A3B5-40B5-AB9D-E97CFB6C37EF}" destId="{C554F8DC-F9D8-4B1F-94F9-38CE0E239B86}" srcOrd="0" destOrd="0" presId="urn:microsoft.com/office/officeart/2018/2/layout/IconCircleList"/>
    <dgm:cxn modelId="{9D3E4C95-CB07-43CE-AE38-BC0F03684EFB}" type="presParOf" srcId="{2464D756-A3B5-40B5-AB9D-E97CFB6C37EF}" destId="{DCF610D6-5809-4222-B6C1-348952F97313}" srcOrd="1" destOrd="0" presId="urn:microsoft.com/office/officeart/2018/2/layout/IconCircleList"/>
    <dgm:cxn modelId="{8D6A3662-4383-4C76-9B37-129FE61D8D14}" type="presParOf" srcId="{2464D756-A3B5-40B5-AB9D-E97CFB6C37EF}" destId="{FDE4B85E-A534-4495-AC9C-1C1213D6D03A}" srcOrd="2" destOrd="0" presId="urn:microsoft.com/office/officeart/2018/2/layout/IconCircleList"/>
    <dgm:cxn modelId="{507CFD19-B5C7-4A91-A35D-4262F0D459D2}" type="presParOf" srcId="{2464D756-A3B5-40B5-AB9D-E97CFB6C37EF}" destId="{ADD0123C-A965-40B3-9B70-F7DF127E78C6}" srcOrd="3" destOrd="0" presId="urn:microsoft.com/office/officeart/2018/2/layout/IconCircleList"/>
    <dgm:cxn modelId="{F2CF2B4E-2786-41EC-95E5-28B03C449E74}" type="presParOf" srcId="{60DCC71B-E757-4DE2-BD00-A162D53731D3}" destId="{016647AB-7D3C-4C16-9AA2-13585FDDB376}" srcOrd="1" destOrd="0" presId="urn:microsoft.com/office/officeart/2018/2/layout/IconCircleList"/>
    <dgm:cxn modelId="{CF1326F4-6A0C-413D-94DB-25947E2A642D}" type="presParOf" srcId="{60DCC71B-E757-4DE2-BD00-A162D53731D3}" destId="{6AE8D861-6AB4-41C6-A421-08EBFF483763}" srcOrd="2" destOrd="0" presId="urn:microsoft.com/office/officeart/2018/2/layout/IconCircleList"/>
    <dgm:cxn modelId="{200B3B0C-D6C6-4625-9902-57DC54A646C4}" type="presParOf" srcId="{6AE8D861-6AB4-41C6-A421-08EBFF483763}" destId="{32D843BD-75C3-45BF-B983-FBCA7063C1A6}" srcOrd="0" destOrd="0" presId="urn:microsoft.com/office/officeart/2018/2/layout/IconCircleList"/>
    <dgm:cxn modelId="{3AAB0048-3733-49A8-8790-4C904155DE3F}" type="presParOf" srcId="{6AE8D861-6AB4-41C6-A421-08EBFF483763}" destId="{90499279-C68D-4A8E-938A-60DC6CA432A0}" srcOrd="1" destOrd="0" presId="urn:microsoft.com/office/officeart/2018/2/layout/IconCircleList"/>
    <dgm:cxn modelId="{4CF5C543-7CD6-450F-BE7C-CCA927D4B5AE}" type="presParOf" srcId="{6AE8D861-6AB4-41C6-A421-08EBFF483763}" destId="{A75BB72A-0273-4BDF-A9E3-205F75106A51}" srcOrd="2" destOrd="0" presId="urn:microsoft.com/office/officeart/2018/2/layout/IconCircleList"/>
    <dgm:cxn modelId="{2B0F28D4-6EE0-4244-A28A-AA6F2A801EFB}" type="presParOf" srcId="{6AE8D861-6AB4-41C6-A421-08EBFF483763}" destId="{F8A6EF0E-6D28-43CD-92F6-8A01E7A3B3F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02C741-B34E-4B39-BA3F-2EE082CC7AB2}"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52E7FA42-AADF-4040-9573-56495BF8E0EF}">
      <dgm:prSet/>
      <dgm:spPr/>
      <dgm:t>
        <a:bodyPr/>
        <a:lstStyle/>
        <a:p>
          <a:r>
            <a:rPr lang="pl-PL" dirty="0"/>
            <a:t>Utwórz</a:t>
          </a:r>
          <a:r>
            <a:rPr lang="en-US" dirty="0"/>
            <a:t> </a:t>
          </a:r>
          <a:r>
            <a:rPr lang="pl-PL" dirty="0"/>
            <a:t>małe</a:t>
          </a:r>
          <a:r>
            <a:rPr lang="en-US" dirty="0"/>
            <a:t> </a:t>
          </a:r>
          <a:r>
            <a:rPr lang="en-US" dirty="0" err="1"/>
            <a:t>grup</a:t>
          </a:r>
          <a:r>
            <a:rPr lang="pl-PL" dirty="0"/>
            <a:t>y</a:t>
          </a:r>
          <a:r>
            <a:rPr lang="en-US" dirty="0"/>
            <a:t> </a:t>
          </a:r>
          <a:r>
            <a:rPr lang="en-US" dirty="0" err="1"/>
            <a:t>uczestników</a:t>
          </a:r>
          <a:endParaRPr lang="en-US" dirty="0"/>
        </a:p>
      </dgm:t>
    </dgm:pt>
    <dgm:pt modelId="{0351E6C0-8735-43B5-BE5E-9446FB91E477}" type="parTrans" cxnId="{D004461B-0933-4A58-9AB0-FC644352154A}">
      <dgm:prSet/>
      <dgm:spPr/>
      <dgm:t>
        <a:bodyPr/>
        <a:lstStyle/>
        <a:p>
          <a:endParaRPr lang="en-US"/>
        </a:p>
      </dgm:t>
    </dgm:pt>
    <dgm:pt modelId="{97FB0397-95FF-4EE2-A6CE-DE35C165481D}" type="sibTrans" cxnId="{D004461B-0933-4A58-9AB0-FC644352154A}">
      <dgm:prSet/>
      <dgm:spPr/>
      <dgm:t>
        <a:bodyPr/>
        <a:lstStyle/>
        <a:p>
          <a:endParaRPr lang="en-US"/>
        </a:p>
      </dgm:t>
    </dgm:pt>
    <dgm:pt modelId="{7AFC1DC3-5E1B-48FD-9484-23AE88F7736F}">
      <dgm:prSet/>
      <dgm:spPr/>
      <dgm:t>
        <a:bodyPr/>
        <a:lstStyle/>
        <a:p>
          <a:r>
            <a:rPr lang="en-US"/>
            <a:t>Podziel się dostępnymi materiałami z grupami i daj im dostęp do urządzeń elektronicznych w celu przeprowadzenia badań.</a:t>
          </a:r>
        </a:p>
      </dgm:t>
    </dgm:pt>
    <dgm:pt modelId="{ADC8586B-7C60-4C84-8FE2-43385E8FA61F}" type="parTrans" cxnId="{FF611B08-8765-466C-AD78-338007B96F5A}">
      <dgm:prSet/>
      <dgm:spPr/>
      <dgm:t>
        <a:bodyPr/>
        <a:lstStyle/>
        <a:p>
          <a:endParaRPr lang="en-US"/>
        </a:p>
      </dgm:t>
    </dgm:pt>
    <dgm:pt modelId="{1C0A8F34-2AA7-44E3-B0D8-536E2FA2B055}" type="sibTrans" cxnId="{FF611B08-8765-466C-AD78-338007B96F5A}">
      <dgm:prSet/>
      <dgm:spPr/>
      <dgm:t>
        <a:bodyPr/>
        <a:lstStyle/>
        <a:p>
          <a:endParaRPr lang="en-US"/>
        </a:p>
      </dgm:t>
    </dgm:pt>
    <dgm:pt modelId="{1C77504C-600E-4035-B828-F30E7885E2BF}">
      <dgm:prSet/>
      <dgm:spPr/>
      <dgm:t>
        <a:bodyPr/>
        <a:lstStyle/>
        <a:p>
          <a:r>
            <a:rPr lang="en-US"/>
            <a:t>Przez sześćdziesiąt minut uczestnicy są proszeni o poznanie wpływu mikrodrobin plastiku na ludzkie zdrowie.</a:t>
          </a:r>
        </a:p>
      </dgm:t>
    </dgm:pt>
    <dgm:pt modelId="{8DBBB45E-AC5C-40B2-9C87-2D9676BEB6AC}" type="parTrans" cxnId="{3DC060B3-6220-4FF8-92E0-FD4A148B4E14}">
      <dgm:prSet/>
      <dgm:spPr/>
      <dgm:t>
        <a:bodyPr/>
        <a:lstStyle/>
        <a:p>
          <a:endParaRPr lang="en-US"/>
        </a:p>
      </dgm:t>
    </dgm:pt>
    <dgm:pt modelId="{876736B7-D0AE-40DE-9630-B8B27E598065}" type="sibTrans" cxnId="{3DC060B3-6220-4FF8-92E0-FD4A148B4E14}">
      <dgm:prSet/>
      <dgm:spPr/>
      <dgm:t>
        <a:bodyPr/>
        <a:lstStyle/>
        <a:p>
          <a:endParaRPr lang="en-US"/>
        </a:p>
      </dgm:t>
    </dgm:pt>
    <dgm:pt modelId="{F2BF86C5-224F-4E03-B7F5-D01A63D3E99B}">
      <dgm:prSet/>
      <dgm:spPr/>
      <dgm:t>
        <a:bodyPr/>
        <a:lstStyle/>
        <a:p>
          <a:r>
            <a:rPr lang="en-US"/>
            <a:t>Po przeprowadzeniu badań uczestnicy zaprojektują infografiki, naklejki i plakaty dla każdej grupy, korzystając z narzędzi online do projektowania infografik (takich jak Canva).</a:t>
          </a:r>
        </a:p>
      </dgm:t>
    </dgm:pt>
    <dgm:pt modelId="{FBF79AC0-1010-41AB-A904-1174A65E4B3A}" type="parTrans" cxnId="{397B5ACB-4284-4E90-BF88-0D4A5E5F8B78}">
      <dgm:prSet/>
      <dgm:spPr/>
      <dgm:t>
        <a:bodyPr/>
        <a:lstStyle/>
        <a:p>
          <a:endParaRPr lang="en-US"/>
        </a:p>
      </dgm:t>
    </dgm:pt>
    <dgm:pt modelId="{666571E1-6FEB-4E55-A9B5-53696993E4A2}" type="sibTrans" cxnId="{397B5ACB-4284-4E90-BF88-0D4A5E5F8B78}">
      <dgm:prSet/>
      <dgm:spPr/>
      <dgm:t>
        <a:bodyPr/>
        <a:lstStyle/>
        <a:p>
          <a:endParaRPr lang="en-US"/>
        </a:p>
      </dgm:t>
    </dgm:pt>
    <dgm:pt modelId="{89ED585E-C348-43FD-BDB7-071846B6C81B}">
      <dgm:prSet/>
      <dgm:spPr/>
      <dgm:t>
        <a:bodyPr/>
        <a:lstStyle/>
        <a:p>
          <a:r>
            <a:rPr lang="en-US"/>
            <a:t>Zaprojektowane infografiki zostaną wydrukowane i rozdystrybuowane wśród lokalnej społeczności (szkoły, sklepy, targowiska itp.).</a:t>
          </a:r>
        </a:p>
      </dgm:t>
    </dgm:pt>
    <dgm:pt modelId="{E0E3CCF8-6F3C-4844-A312-8D6C03503BDD}" type="parTrans" cxnId="{45B40F34-8546-459A-92F6-70947AF9629E}">
      <dgm:prSet/>
      <dgm:spPr/>
      <dgm:t>
        <a:bodyPr/>
        <a:lstStyle/>
        <a:p>
          <a:endParaRPr lang="en-US"/>
        </a:p>
      </dgm:t>
    </dgm:pt>
    <dgm:pt modelId="{35FA9599-663D-4117-870E-27DAB0967AC7}" type="sibTrans" cxnId="{45B40F34-8546-459A-92F6-70947AF9629E}">
      <dgm:prSet/>
      <dgm:spPr/>
      <dgm:t>
        <a:bodyPr/>
        <a:lstStyle/>
        <a:p>
          <a:endParaRPr lang="en-US"/>
        </a:p>
      </dgm:t>
    </dgm:pt>
    <dgm:pt modelId="{DA676074-6EA3-44F2-B1B5-52941728BA3A}">
      <dgm:prSet/>
      <dgm:spPr/>
      <dgm:t>
        <a:bodyPr/>
        <a:lstStyle/>
        <a:p>
          <a:r>
            <a:rPr lang="de-DE"/>
            <a:t>Nie zapomnij </a:t>
          </a:r>
          <a:r>
            <a:rPr lang="en-US"/>
            <a:t>podzielić się działaniami i wynikami w mediach społecznościowych, używając odpowiednich hashtagów (#reduceplastics, #noplastic, #campaign).</a:t>
          </a:r>
        </a:p>
      </dgm:t>
    </dgm:pt>
    <dgm:pt modelId="{342D7BB6-B94A-4CD0-A209-C73C1380444A}" type="parTrans" cxnId="{C0F8AADE-7A62-42D8-A930-7B2EEBC95BC6}">
      <dgm:prSet/>
      <dgm:spPr/>
      <dgm:t>
        <a:bodyPr/>
        <a:lstStyle/>
        <a:p>
          <a:endParaRPr lang="en-US"/>
        </a:p>
      </dgm:t>
    </dgm:pt>
    <dgm:pt modelId="{08B16804-A8C1-466A-956C-5CDB3BBFE85C}" type="sibTrans" cxnId="{C0F8AADE-7A62-42D8-A930-7B2EEBC95BC6}">
      <dgm:prSet/>
      <dgm:spPr/>
      <dgm:t>
        <a:bodyPr/>
        <a:lstStyle/>
        <a:p>
          <a:endParaRPr lang="en-US"/>
        </a:p>
      </dgm:t>
    </dgm:pt>
    <dgm:pt modelId="{11597635-980F-450A-A354-CAC16A4E0904}" type="pres">
      <dgm:prSet presAssocID="{C702C741-B34E-4B39-BA3F-2EE082CC7AB2}" presName="Name0" presStyleCnt="0">
        <dgm:presLayoutVars>
          <dgm:dir/>
          <dgm:resizeHandles val="exact"/>
        </dgm:presLayoutVars>
      </dgm:prSet>
      <dgm:spPr/>
    </dgm:pt>
    <dgm:pt modelId="{8041F7DD-2090-4790-989C-69A535FDAF37}" type="pres">
      <dgm:prSet presAssocID="{52E7FA42-AADF-4040-9573-56495BF8E0EF}" presName="node" presStyleLbl="node1" presStyleIdx="0" presStyleCnt="6">
        <dgm:presLayoutVars>
          <dgm:bulletEnabled val="1"/>
        </dgm:presLayoutVars>
      </dgm:prSet>
      <dgm:spPr/>
    </dgm:pt>
    <dgm:pt modelId="{9EA0B265-EEB7-4888-9E35-01EEA547748C}" type="pres">
      <dgm:prSet presAssocID="{97FB0397-95FF-4EE2-A6CE-DE35C165481D}" presName="sibTrans" presStyleLbl="sibTrans1D1" presStyleIdx="0" presStyleCnt="5"/>
      <dgm:spPr/>
    </dgm:pt>
    <dgm:pt modelId="{09421738-8168-4CCF-9F38-AD7236D0B75B}" type="pres">
      <dgm:prSet presAssocID="{97FB0397-95FF-4EE2-A6CE-DE35C165481D}" presName="connectorText" presStyleLbl="sibTrans1D1" presStyleIdx="0" presStyleCnt="5"/>
      <dgm:spPr/>
    </dgm:pt>
    <dgm:pt modelId="{2CAD48C9-68EF-4193-866F-104218151460}" type="pres">
      <dgm:prSet presAssocID="{7AFC1DC3-5E1B-48FD-9484-23AE88F7736F}" presName="node" presStyleLbl="node1" presStyleIdx="1" presStyleCnt="6">
        <dgm:presLayoutVars>
          <dgm:bulletEnabled val="1"/>
        </dgm:presLayoutVars>
      </dgm:prSet>
      <dgm:spPr/>
    </dgm:pt>
    <dgm:pt modelId="{2344B521-35FD-424F-BBF6-81CC3387F517}" type="pres">
      <dgm:prSet presAssocID="{1C0A8F34-2AA7-44E3-B0D8-536E2FA2B055}" presName="sibTrans" presStyleLbl="sibTrans1D1" presStyleIdx="1" presStyleCnt="5"/>
      <dgm:spPr/>
    </dgm:pt>
    <dgm:pt modelId="{C191FA8C-A553-4F5C-A5A3-A0118779207F}" type="pres">
      <dgm:prSet presAssocID="{1C0A8F34-2AA7-44E3-B0D8-536E2FA2B055}" presName="connectorText" presStyleLbl="sibTrans1D1" presStyleIdx="1" presStyleCnt="5"/>
      <dgm:spPr/>
    </dgm:pt>
    <dgm:pt modelId="{C0C077D0-8945-4089-A536-14808E08D47B}" type="pres">
      <dgm:prSet presAssocID="{1C77504C-600E-4035-B828-F30E7885E2BF}" presName="node" presStyleLbl="node1" presStyleIdx="2" presStyleCnt="6">
        <dgm:presLayoutVars>
          <dgm:bulletEnabled val="1"/>
        </dgm:presLayoutVars>
      </dgm:prSet>
      <dgm:spPr/>
    </dgm:pt>
    <dgm:pt modelId="{BCE9E398-CC5C-403D-B1C2-8B408A7DBDF4}" type="pres">
      <dgm:prSet presAssocID="{876736B7-D0AE-40DE-9630-B8B27E598065}" presName="sibTrans" presStyleLbl="sibTrans1D1" presStyleIdx="2" presStyleCnt="5"/>
      <dgm:spPr/>
    </dgm:pt>
    <dgm:pt modelId="{90B9CDCC-59E3-4F8C-8E9C-547439433FA7}" type="pres">
      <dgm:prSet presAssocID="{876736B7-D0AE-40DE-9630-B8B27E598065}" presName="connectorText" presStyleLbl="sibTrans1D1" presStyleIdx="2" presStyleCnt="5"/>
      <dgm:spPr/>
    </dgm:pt>
    <dgm:pt modelId="{CA50743E-1040-407B-94EB-7A792467D3DF}" type="pres">
      <dgm:prSet presAssocID="{F2BF86C5-224F-4E03-B7F5-D01A63D3E99B}" presName="node" presStyleLbl="node1" presStyleIdx="3" presStyleCnt="6">
        <dgm:presLayoutVars>
          <dgm:bulletEnabled val="1"/>
        </dgm:presLayoutVars>
      </dgm:prSet>
      <dgm:spPr/>
    </dgm:pt>
    <dgm:pt modelId="{784B796B-B094-44F2-AE5F-1EFC69500CDE}" type="pres">
      <dgm:prSet presAssocID="{666571E1-6FEB-4E55-A9B5-53696993E4A2}" presName="sibTrans" presStyleLbl="sibTrans1D1" presStyleIdx="3" presStyleCnt="5"/>
      <dgm:spPr/>
    </dgm:pt>
    <dgm:pt modelId="{73177E07-5238-413B-94FC-FA769233D69B}" type="pres">
      <dgm:prSet presAssocID="{666571E1-6FEB-4E55-A9B5-53696993E4A2}" presName="connectorText" presStyleLbl="sibTrans1D1" presStyleIdx="3" presStyleCnt="5"/>
      <dgm:spPr/>
    </dgm:pt>
    <dgm:pt modelId="{5B0B4F15-EE54-41CD-8999-EC73BFD12073}" type="pres">
      <dgm:prSet presAssocID="{89ED585E-C348-43FD-BDB7-071846B6C81B}" presName="node" presStyleLbl="node1" presStyleIdx="4" presStyleCnt="6">
        <dgm:presLayoutVars>
          <dgm:bulletEnabled val="1"/>
        </dgm:presLayoutVars>
      </dgm:prSet>
      <dgm:spPr/>
    </dgm:pt>
    <dgm:pt modelId="{98593873-3B3E-4718-8BD4-28DD2CE6EE55}" type="pres">
      <dgm:prSet presAssocID="{35FA9599-663D-4117-870E-27DAB0967AC7}" presName="sibTrans" presStyleLbl="sibTrans1D1" presStyleIdx="4" presStyleCnt="5"/>
      <dgm:spPr/>
    </dgm:pt>
    <dgm:pt modelId="{C2C91D3E-F88C-4812-93A1-40E97DC29585}" type="pres">
      <dgm:prSet presAssocID="{35FA9599-663D-4117-870E-27DAB0967AC7}" presName="connectorText" presStyleLbl="sibTrans1D1" presStyleIdx="4" presStyleCnt="5"/>
      <dgm:spPr/>
    </dgm:pt>
    <dgm:pt modelId="{3F2ADCE2-E0E7-458F-B09E-5149869B1ECC}" type="pres">
      <dgm:prSet presAssocID="{DA676074-6EA3-44F2-B1B5-52941728BA3A}" presName="node" presStyleLbl="node1" presStyleIdx="5" presStyleCnt="6">
        <dgm:presLayoutVars>
          <dgm:bulletEnabled val="1"/>
        </dgm:presLayoutVars>
      </dgm:prSet>
      <dgm:spPr/>
    </dgm:pt>
  </dgm:ptLst>
  <dgm:cxnLst>
    <dgm:cxn modelId="{F4B2B002-45FE-44D6-A069-F254952F35CF}" type="presOf" srcId="{C702C741-B34E-4B39-BA3F-2EE082CC7AB2}" destId="{11597635-980F-450A-A354-CAC16A4E0904}" srcOrd="0" destOrd="0" presId="urn:microsoft.com/office/officeart/2016/7/layout/RepeatingBendingProcessNew"/>
    <dgm:cxn modelId="{FF611B08-8765-466C-AD78-338007B96F5A}" srcId="{C702C741-B34E-4B39-BA3F-2EE082CC7AB2}" destId="{7AFC1DC3-5E1B-48FD-9484-23AE88F7736F}" srcOrd="1" destOrd="0" parTransId="{ADC8586B-7C60-4C84-8FE2-43385E8FA61F}" sibTransId="{1C0A8F34-2AA7-44E3-B0D8-536E2FA2B055}"/>
    <dgm:cxn modelId="{D004461B-0933-4A58-9AB0-FC644352154A}" srcId="{C702C741-B34E-4B39-BA3F-2EE082CC7AB2}" destId="{52E7FA42-AADF-4040-9573-56495BF8E0EF}" srcOrd="0" destOrd="0" parTransId="{0351E6C0-8735-43B5-BE5E-9446FB91E477}" sibTransId="{97FB0397-95FF-4EE2-A6CE-DE35C165481D}"/>
    <dgm:cxn modelId="{FFDCB727-33CE-437B-962F-4814A2D320CA}" type="presOf" srcId="{7AFC1DC3-5E1B-48FD-9484-23AE88F7736F}" destId="{2CAD48C9-68EF-4193-866F-104218151460}" srcOrd="0" destOrd="0" presId="urn:microsoft.com/office/officeart/2016/7/layout/RepeatingBendingProcessNew"/>
    <dgm:cxn modelId="{45B40F34-8546-459A-92F6-70947AF9629E}" srcId="{C702C741-B34E-4B39-BA3F-2EE082CC7AB2}" destId="{89ED585E-C348-43FD-BDB7-071846B6C81B}" srcOrd="4" destOrd="0" parTransId="{E0E3CCF8-6F3C-4844-A312-8D6C03503BDD}" sibTransId="{35FA9599-663D-4117-870E-27DAB0967AC7}"/>
    <dgm:cxn modelId="{4D5E4B40-75EC-472D-9C97-3ADEBD993F10}" type="presOf" srcId="{97FB0397-95FF-4EE2-A6CE-DE35C165481D}" destId="{9EA0B265-EEB7-4888-9E35-01EEA547748C}" srcOrd="0" destOrd="0" presId="urn:microsoft.com/office/officeart/2016/7/layout/RepeatingBendingProcessNew"/>
    <dgm:cxn modelId="{49D74D47-583F-4EE2-8524-1D298B32C288}" type="presOf" srcId="{DA676074-6EA3-44F2-B1B5-52941728BA3A}" destId="{3F2ADCE2-E0E7-458F-B09E-5149869B1ECC}" srcOrd="0" destOrd="0" presId="urn:microsoft.com/office/officeart/2016/7/layout/RepeatingBendingProcessNew"/>
    <dgm:cxn modelId="{841C806C-B1B8-4D1D-988F-A4E463F12B56}" type="presOf" srcId="{F2BF86C5-224F-4E03-B7F5-D01A63D3E99B}" destId="{CA50743E-1040-407B-94EB-7A792467D3DF}" srcOrd="0" destOrd="0" presId="urn:microsoft.com/office/officeart/2016/7/layout/RepeatingBendingProcessNew"/>
    <dgm:cxn modelId="{74FFD94C-9538-4815-B348-01F9781A6FEA}" type="presOf" srcId="{876736B7-D0AE-40DE-9630-B8B27E598065}" destId="{BCE9E398-CC5C-403D-B1C2-8B408A7DBDF4}" srcOrd="0" destOrd="0" presId="urn:microsoft.com/office/officeart/2016/7/layout/RepeatingBendingProcessNew"/>
    <dgm:cxn modelId="{5F10AC75-F55F-4D5D-93EC-430FBF4442FE}" type="presOf" srcId="{1C77504C-600E-4035-B828-F30E7885E2BF}" destId="{C0C077D0-8945-4089-A536-14808E08D47B}" srcOrd="0" destOrd="0" presId="urn:microsoft.com/office/officeart/2016/7/layout/RepeatingBendingProcessNew"/>
    <dgm:cxn modelId="{A5938356-7E5D-49FE-8070-367DD7DA6EE7}" type="presOf" srcId="{666571E1-6FEB-4E55-A9B5-53696993E4A2}" destId="{784B796B-B094-44F2-AE5F-1EFC69500CDE}" srcOrd="0" destOrd="0" presId="urn:microsoft.com/office/officeart/2016/7/layout/RepeatingBendingProcessNew"/>
    <dgm:cxn modelId="{B166F877-D9DB-4C16-8F15-1F02A51D9627}" type="presOf" srcId="{89ED585E-C348-43FD-BDB7-071846B6C81B}" destId="{5B0B4F15-EE54-41CD-8999-EC73BFD12073}" srcOrd="0" destOrd="0" presId="urn:microsoft.com/office/officeart/2016/7/layout/RepeatingBendingProcessNew"/>
    <dgm:cxn modelId="{1730C096-4B7D-423E-BABE-48E7EBC6DF97}" type="presOf" srcId="{1C0A8F34-2AA7-44E3-B0D8-536E2FA2B055}" destId="{C191FA8C-A553-4F5C-A5A3-A0118779207F}" srcOrd="1" destOrd="0" presId="urn:microsoft.com/office/officeart/2016/7/layout/RepeatingBendingProcessNew"/>
    <dgm:cxn modelId="{BEC6BA9A-7561-460A-B57E-80434BD1C287}" type="presOf" srcId="{97FB0397-95FF-4EE2-A6CE-DE35C165481D}" destId="{09421738-8168-4CCF-9F38-AD7236D0B75B}" srcOrd="1" destOrd="0" presId="urn:microsoft.com/office/officeart/2016/7/layout/RepeatingBendingProcessNew"/>
    <dgm:cxn modelId="{3DC060B3-6220-4FF8-92E0-FD4A148B4E14}" srcId="{C702C741-B34E-4B39-BA3F-2EE082CC7AB2}" destId="{1C77504C-600E-4035-B828-F30E7885E2BF}" srcOrd="2" destOrd="0" parTransId="{8DBBB45E-AC5C-40B2-9C87-2D9676BEB6AC}" sibTransId="{876736B7-D0AE-40DE-9630-B8B27E598065}"/>
    <dgm:cxn modelId="{0DBA2BBB-06DC-4ACE-9C44-662996FB542A}" type="presOf" srcId="{876736B7-D0AE-40DE-9630-B8B27E598065}" destId="{90B9CDCC-59E3-4F8C-8E9C-547439433FA7}" srcOrd="1" destOrd="0" presId="urn:microsoft.com/office/officeart/2016/7/layout/RepeatingBendingProcessNew"/>
    <dgm:cxn modelId="{7317C9BD-B8AF-4859-A6F6-06E9092631DE}" type="presOf" srcId="{52E7FA42-AADF-4040-9573-56495BF8E0EF}" destId="{8041F7DD-2090-4790-989C-69A535FDAF37}" srcOrd="0" destOrd="0" presId="urn:microsoft.com/office/officeart/2016/7/layout/RepeatingBendingProcessNew"/>
    <dgm:cxn modelId="{5F7679C4-7BA7-4210-8F27-B76F38AEF84E}" type="presOf" srcId="{666571E1-6FEB-4E55-A9B5-53696993E4A2}" destId="{73177E07-5238-413B-94FC-FA769233D69B}" srcOrd="1" destOrd="0" presId="urn:microsoft.com/office/officeart/2016/7/layout/RepeatingBendingProcessNew"/>
    <dgm:cxn modelId="{397B5ACB-4284-4E90-BF88-0D4A5E5F8B78}" srcId="{C702C741-B34E-4B39-BA3F-2EE082CC7AB2}" destId="{F2BF86C5-224F-4E03-B7F5-D01A63D3E99B}" srcOrd="3" destOrd="0" parTransId="{FBF79AC0-1010-41AB-A904-1174A65E4B3A}" sibTransId="{666571E1-6FEB-4E55-A9B5-53696993E4A2}"/>
    <dgm:cxn modelId="{16D218D6-5A49-47AC-936A-A24156A7B92D}" type="presOf" srcId="{35FA9599-663D-4117-870E-27DAB0967AC7}" destId="{98593873-3B3E-4718-8BD4-28DD2CE6EE55}" srcOrd="0" destOrd="0" presId="urn:microsoft.com/office/officeart/2016/7/layout/RepeatingBendingProcessNew"/>
    <dgm:cxn modelId="{C0F8AADE-7A62-42D8-A930-7B2EEBC95BC6}" srcId="{C702C741-B34E-4B39-BA3F-2EE082CC7AB2}" destId="{DA676074-6EA3-44F2-B1B5-52941728BA3A}" srcOrd="5" destOrd="0" parTransId="{342D7BB6-B94A-4CD0-A209-C73C1380444A}" sibTransId="{08B16804-A8C1-466A-956C-5CDB3BBFE85C}"/>
    <dgm:cxn modelId="{B8EC02FB-180C-45EF-826B-6E56316A8713}" type="presOf" srcId="{35FA9599-663D-4117-870E-27DAB0967AC7}" destId="{C2C91D3E-F88C-4812-93A1-40E97DC29585}" srcOrd="1" destOrd="0" presId="urn:microsoft.com/office/officeart/2016/7/layout/RepeatingBendingProcessNew"/>
    <dgm:cxn modelId="{01BA4CFE-2708-4B50-8480-D45543656BC1}" type="presOf" srcId="{1C0A8F34-2AA7-44E3-B0D8-536E2FA2B055}" destId="{2344B521-35FD-424F-BBF6-81CC3387F517}" srcOrd="0" destOrd="0" presId="urn:microsoft.com/office/officeart/2016/7/layout/RepeatingBendingProcessNew"/>
    <dgm:cxn modelId="{3D16C3DF-1137-4CFD-958C-7792E29527A3}" type="presParOf" srcId="{11597635-980F-450A-A354-CAC16A4E0904}" destId="{8041F7DD-2090-4790-989C-69A535FDAF37}" srcOrd="0" destOrd="0" presId="urn:microsoft.com/office/officeart/2016/7/layout/RepeatingBendingProcessNew"/>
    <dgm:cxn modelId="{1B1277D7-711F-4EEA-A6B5-7F9C28E03F19}" type="presParOf" srcId="{11597635-980F-450A-A354-CAC16A4E0904}" destId="{9EA0B265-EEB7-4888-9E35-01EEA547748C}" srcOrd="1" destOrd="0" presId="urn:microsoft.com/office/officeart/2016/7/layout/RepeatingBendingProcessNew"/>
    <dgm:cxn modelId="{6FCDAFCF-41EB-434B-BA6F-07EB3D021E98}" type="presParOf" srcId="{9EA0B265-EEB7-4888-9E35-01EEA547748C}" destId="{09421738-8168-4CCF-9F38-AD7236D0B75B}" srcOrd="0" destOrd="0" presId="urn:microsoft.com/office/officeart/2016/7/layout/RepeatingBendingProcessNew"/>
    <dgm:cxn modelId="{C9F89E51-68BD-4B0A-BCB3-CCBEBB69EC8B}" type="presParOf" srcId="{11597635-980F-450A-A354-CAC16A4E0904}" destId="{2CAD48C9-68EF-4193-866F-104218151460}" srcOrd="2" destOrd="0" presId="urn:microsoft.com/office/officeart/2016/7/layout/RepeatingBendingProcessNew"/>
    <dgm:cxn modelId="{DACBEA65-906A-4424-B682-E440F016699C}" type="presParOf" srcId="{11597635-980F-450A-A354-CAC16A4E0904}" destId="{2344B521-35FD-424F-BBF6-81CC3387F517}" srcOrd="3" destOrd="0" presId="urn:microsoft.com/office/officeart/2016/7/layout/RepeatingBendingProcessNew"/>
    <dgm:cxn modelId="{E03759EA-A5EF-402F-B096-ACE7CC054AD9}" type="presParOf" srcId="{2344B521-35FD-424F-BBF6-81CC3387F517}" destId="{C191FA8C-A553-4F5C-A5A3-A0118779207F}" srcOrd="0" destOrd="0" presId="urn:microsoft.com/office/officeart/2016/7/layout/RepeatingBendingProcessNew"/>
    <dgm:cxn modelId="{07B3C2B0-9F96-4A7A-88FD-00A206548362}" type="presParOf" srcId="{11597635-980F-450A-A354-CAC16A4E0904}" destId="{C0C077D0-8945-4089-A536-14808E08D47B}" srcOrd="4" destOrd="0" presId="urn:microsoft.com/office/officeart/2016/7/layout/RepeatingBendingProcessNew"/>
    <dgm:cxn modelId="{6BAC7099-613F-4002-BD57-04A75A970A80}" type="presParOf" srcId="{11597635-980F-450A-A354-CAC16A4E0904}" destId="{BCE9E398-CC5C-403D-B1C2-8B408A7DBDF4}" srcOrd="5" destOrd="0" presId="urn:microsoft.com/office/officeart/2016/7/layout/RepeatingBendingProcessNew"/>
    <dgm:cxn modelId="{E0BF274F-8A69-4457-8EB6-873E5D21D90A}" type="presParOf" srcId="{BCE9E398-CC5C-403D-B1C2-8B408A7DBDF4}" destId="{90B9CDCC-59E3-4F8C-8E9C-547439433FA7}" srcOrd="0" destOrd="0" presId="urn:microsoft.com/office/officeart/2016/7/layout/RepeatingBendingProcessNew"/>
    <dgm:cxn modelId="{3A2B79EF-1BC5-4341-9592-C150A5E81053}" type="presParOf" srcId="{11597635-980F-450A-A354-CAC16A4E0904}" destId="{CA50743E-1040-407B-94EB-7A792467D3DF}" srcOrd="6" destOrd="0" presId="urn:microsoft.com/office/officeart/2016/7/layout/RepeatingBendingProcessNew"/>
    <dgm:cxn modelId="{C9EC071D-89FD-44FC-9A1E-58E2E9F0A7FD}" type="presParOf" srcId="{11597635-980F-450A-A354-CAC16A4E0904}" destId="{784B796B-B094-44F2-AE5F-1EFC69500CDE}" srcOrd="7" destOrd="0" presId="urn:microsoft.com/office/officeart/2016/7/layout/RepeatingBendingProcessNew"/>
    <dgm:cxn modelId="{672C5EDF-E199-4318-8077-2DA8B736AE0B}" type="presParOf" srcId="{784B796B-B094-44F2-AE5F-1EFC69500CDE}" destId="{73177E07-5238-413B-94FC-FA769233D69B}" srcOrd="0" destOrd="0" presId="urn:microsoft.com/office/officeart/2016/7/layout/RepeatingBendingProcessNew"/>
    <dgm:cxn modelId="{C96818FA-5658-45DF-B211-B74C1CF3B4BC}" type="presParOf" srcId="{11597635-980F-450A-A354-CAC16A4E0904}" destId="{5B0B4F15-EE54-41CD-8999-EC73BFD12073}" srcOrd="8" destOrd="0" presId="urn:microsoft.com/office/officeart/2016/7/layout/RepeatingBendingProcessNew"/>
    <dgm:cxn modelId="{32310F57-1FE5-49E6-9578-08ADF4100B07}" type="presParOf" srcId="{11597635-980F-450A-A354-CAC16A4E0904}" destId="{98593873-3B3E-4718-8BD4-28DD2CE6EE55}" srcOrd="9" destOrd="0" presId="urn:microsoft.com/office/officeart/2016/7/layout/RepeatingBendingProcessNew"/>
    <dgm:cxn modelId="{84762F33-E9D5-484C-8A80-2F190C64A17A}" type="presParOf" srcId="{98593873-3B3E-4718-8BD4-28DD2CE6EE55}" destId="{C2C91D3E-F88C-4812-93A1-40E97DC29585}" srcOrd="0" destOrd="0" presId="urn:microsoft.com/office/officeart/2016/7/layout/RepeatingBendingProcessNew"/>
    <dgm:cxn modelId="{A70028B0-E5EF-4638-91F9-D9AF122CD533}" type="presParOf" srcId="{11597635-980F-450A-A354-CAC16A4E0904}" destId="{3F2ADCE2-E0E7-458F-B09E-5149869B1ECC}"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F5E581-704A-4257-B7D1-9B4A8C0B35E2}"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1B2A657-930C-4883-8D76-9D469B133F35}">
      <dgm:prSet custT="1"/>
      <dgm:spPr/>
      <dgm:t>
        <a:bodyPr/>
        <a:lstStyle/>
        <a:p>
          <a:pPr>
            <a:lnSpc>
              <a:spcPct val="100000"/>
            </a:lnSpc>
          </a:pPr>
          <a:r>
            <a:rPr lang="el-GR" sz="1800" b="1" cap="none" dirty="0">
              <a:latin typeface="Open Sans" panose="020B0606030504020204" pitchFamily="34" charset="0"/>
              <a:ea typeface="Open Sans" panose="020B0606030504020204" pitchFamily="34" charset="0"/>
              <a:cs typeface="Open Sans" panose="020B0606030504020204" pitchFamily="34" charset="0"/>
            </a:rPr>
            <a:t>Materiały </a:t>
          </a:r>
          <a:r>
            <a:rPr lang="el-GR" sz="1800" b="1" cap="none" dirty="0" err="1">
              <a:latin typeface="Open Sans" panose="020B0606030504020204" pitchFamily="34" charset="0"/>
              <a:ea typeface="Open Sans" panose="020B0606030504020204" pitchFamily="34" charset="0"/>
              <a:cs typeface="Open Sans" panose="020B0606030504020204" pitchFamily="34" charset="0"/>
            </a:rPr>
            <a:t>wymagane </a:t>
          </a:r>
          <a:r>
            <a:rPr lang="en-US" sz="1800" b="1" cap="none" dirty="0">
              <a:latin typeface="Open Sans" panose="020B0606030504020204" pitchFamily="34" charset="0"/>
              <a:ea typeface="Open Sans" panose="020B0606030504020204" pitchFamily="34" charset="0"/>
              <a:cs typeface="Open Sans" panose="020B0606030504020204" pitchFamily="34" charset="0"/>
            </a:rPr>
            <a:t>do </a:t>
          </a:r>
          <a:r>
            <a:rPr lang="el-GR" sz="1800" b="1" cap="none" dirty="0">
              <a:latin typeface="Open Sans" panose="020B0606030504020204" pitchFamily="34" charset="0"/>
              <a:ea typeface="Open Sans" panose="020B0606030504020204" pitchFamily="34" charset="0"/>
              <a:cs typeface="Open Sans" panose="020B0606030504020204" pitchFamily="34" charset="0"/>
            </a:rPr>
            <a:t>działania </a:t>
          </a:r>
          <a:endParaRPr lang="en-US" sz="1800" cap="none" dirty="0">
            <a:latin typeface="Open Sans" panose="020B0606030504020204" pitchFamily="34" charset="0"/>
            <a:ea typeface="Open Sans" panose="020B0606030504020204" pitchFamily="34" charset="0"/>
            <a:cs typeface="Open Sans" panose="020B0606030504020204" pitchFamily="34" charset="0"/>
          </a:endParaRPr>
        </a:p>
      </dgm:t>
    </dgm:pt>
    <dgm:pt modelId="{7561AA66-7C30-461B-B3BE-F8B5706FB698}" type="parTrans" cxnId="{5C94E1C5-9351-4A73-A285-83430B3AB69F}">
      <dgm:prSet/>
      <dgm:spPr/>
      <dgm:t>
        <a:bodyPr/>
        <a:lstStyle/>
        <a:p>
          <a:endParaRPr lang="en-US"/>
        </a:p>
      </dgm:t>
    </dgm:pt>
    <dgm:pt modelId="{F2995897-8937-4D6C-A08F-4F06C7DF08E2}" type="sibTrans" cxnId="{5C94E1C5-9351-4A73-A285-83430B3AB69F}">
      <dgm:prSet/>
      <dgm:spPr/>
      <dgm:t>
        <a:bodyPr/>
        <a:lstStyle/>
        <a:p>
          <a:pPr>
            <a:lnSpc>
              <a:spcPct val="100000"/>
            </a:lnSpc>
          </a:pPr>
          <a:endParaRPr lang="en-US"/>
        </a:p>
      </dgm:t>
    </dgm:pt>
    <dgm:pt modelId="{C6B878CC-A1D9-4CB1-A7D2-DCE53B37B04C}">
      <dgm:prSet custT="1"/>
      <dgm:spPr/>
      <dgm:t>
        <a:bodyPr/>
        <a:lstStyle/>
        <a:p>
          <a:pPr>
            <a:lnSpc>
              <a:spcPct val="100000"/>
            </a:lnSpc>
          </a:pPr>
          <a:r>
            <a:rPr lang="en-US" sz="1800" dirty="0"/>
            <a:t>Dwa przezroczyste plastikowe kubki</a:t>
          </a:r>
          <a:endParaRPr lang="el-GR" sz="1800" dirty="0"/>
        </a:p>
        <a:p>
          <a:pPr>
            <a:lnSpc>
              <a:spcPct val="100000"/>
            </a:lnSpc>
          </a:pPr>
          <a:r>
            <a:rPr lang="pl-PL" sz="1800" dirty="0"/>
            <a:t>Marker</a:t>
          </a:r>
          <a:endParaRPr lang="el-GR" sz="1800" dirty="0"/>
        </a:p>
        <a:p>
          <a:pPr>
            <a:lnSpc>
              <a:spcPct val="100000"/>
            </a:lnSpc>
          </a:pPr>
          <a:r>
            <a:rPr lang="en-US" sz="1800" dirty="0"/>
            <a:t>Pojemnik z octem</a:t>
          </a:r>
          <a:endParaRPr lang="el-GR" sz="1800" dirty="0"/>
        </a:p>
        <a:p>
          <a:pPr>
            <a:lnSpc>
              <a:spcPct val="100000"/>
            </a:lnSpc>
          </a:pPr>
          <a:r>
            <a:rPr lang="en-US" sz="1800" dirty="0"/>
            <a:t>Pojemnik z wodą</a:t>
          </a:r>
          <a:endParaRPr lang="el-GR" sz="1800" dirty="0"/>
        </a:p>
        <a:p>
          <a:pPr>
            <a:lnSpc>
              <a:spcPct val="100000"/>
            </a:lnSpc>
          </a:pPr>
          <a:r>
            <a:rPr lang="en-US" sz="1800" dirty="0"/>
            <a:t>Plastikowa łyżka</a:t>
          </a:r>
          <a:endParaRPr lang="el-GR" sz="1800" dirty="0"/>
        </a:p>
        <a:p>
          <a:pPr>
            <a:lnSpc>
              <a:spcPct val="100000"/>
            </a:lnSpc>
          </a:pPr>
          <a:r>
            <a:rPr lang="en-US" sz="1800" dirty="0" err="1"/>
            <a:t>Nie</a:t>
          </a:r>
          <a:r>
            <a:rPr lang="pl-PL" sz="1800" dirty="0"/>
            <a:t> </a:t>
          </a:r>
          <a:r>
            <a:rPr lang="en-US" sz="1800" dirty="0" err="1"/>
            <a:t>plastikowe</a:t>
          </a:r>
          <a:r>
            <a:rPr lang="en-US" sz="1800" dirty="0"/>
            <a:t> alternatywy do przechowywania żywności i napojów, takie jak pojemniki szklane lub ze stali nierdzewnej</a:t>
          </a:r>
          <a:endParaRPr lang="en-US" sz="1800" cap="none" dirty="0">
            <a:latin typeface="Open Sans" panose="020B0606030504020204" pitchFamily="34" charset="0"/>
            <a:ea typeface="Open Sans" panose="020B0606030504020204" pitchFamily="34" charset="0"/>
            <a:cs typeface="Open Sans" panose="020B0606030504020204" pitchFamily="34" charset="0"/>
          </a:endParaRPr>
        </a:p>
      </dgm:t>
    </dgm:pt>
    <dgm:pt modelId="{9EC91AB5-F2B6-4DEE-94CB-3CE06348B1CC}" type="parTrans" cxnId="{4C05F33B-677B-4526-AF8A-4612893F11BE}">
      <dgm:prSet/>
      <dgm:spPr/>
      <dgm:t>
        <a:bodyPr/>
        <a:lstStyle/>
        <a:p>
          <a:endParaRPr lang="en-US"/>
        </a:p>
      </dgm:t>
    </dgm:pt>
    <dgm:pt modelId="{58A6F6A6-BD9D-42BA-8DC6-E95353E64C83}" type="sibTrans" cxnId="{4C05F33B-677B-4526-AF8A-4612893F11BE}">
      <dgm:prSet/>
      <dgm:spPr/>
      <dgm:t>
        <a:bodyPr/>
        <a:lstStyle/>
        <a:p>
          <a:endParaRPr lang="en-US"/>
        </a:p>
      </dgm:t>
    </dgm:pt>
    <dgm:pt modelId="{99C294A4-B686-4E42-8C87-79433072CA1A}" type="pres">
      <dgm:prSet presAssocID="{AFF5E581-704A-4257-B7D1-9B4A8C0B35E2}" presName="root" presStyleCnt="0">
        <dgm:presLayoutVars>
          <dgm:dir/>
          <dgm:resizeHandles val="exact"/>
        </dgm:presLayoutVars>
      </dgm:prSet>
      <dgm:spPr/>
    </dgm:pt>
    <dgm:pt modelId="{60DCC71B-E757-4DE2-BD00-A162D53731D3}" type="pres">
      <dgm:prSet presAssocID="{AFF5E581-704A-4257-B7D1-9B4A8C0B35E2}" presName="container" presStyleCnt="0">
        <dgm:presLayoutVars>
          <dgm:dir/>
          <dgm:resizeHandles val="exact"/>
        </dgm:presLayoutVars>
      </dgm:prSet>
      <dgm:spPr/>
    </dgm:pt>
    <dgm:pt modelId="{2464D756-A3B5-40B5-AB9D-E97CFB6C37EF}" type="pres">
      <dgm:prSet presAssocID="{31B2A657-930C-4883-8D76-9D469B133F35}" presName="compNode" presStyleCnt="0"/>
      <dgm:spPr/>
    </dgm:pt>
    <dgm:pt modelId="{C554F8DC-F9D8-4B1F-94F9-38CE0E239B86}" type="pres">
      <dgm:prSet presAssocID="{31B2A657-930C-4883-8D76-9D469B133F35}" presName="iconBgRect" presStyleLbl="bgShp" presStyleIdx="0" presStyleCnt="2" custLinFactY="-100000" custLinFactNeighborX="-47433" custLinFactNeighborY="-154497"/>
      <dgm:spPr/>
    </dgm:pt>
    <dgm:pt modelId="{DCF610D6-5809-4222-B6C1-348952F97313}" type="pres">
      <dgm:prSet presAssocID="{31B2A657-930C-4883-8D76-9D469B133F35}" presName="iconRect" presStyleLbl="node1" presStyleIdx="0" presStyleCnt="2" custLinFactY="-200000" custLinFactNeighborX="-81781" custLinFactNeighborY="-2411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Σημάδι ελέγχου"/>
        </a:ext>
      </dgm:extLst>
    </dgm:pt>
    <dgm:pt modelId="{FDE4B85E-A534-4495-AC9C-1C1213D6D03A}" type="pres">
      <dgm:prSet presAssocID="{31B2A657-930C-4883-8D76-9D469B133F35}" presName="spaceRect" presStyleCnt="0"/>
      <dgm:spPr/>
    </dgm:pt>
    <dgm:pt modelId="{ADD0123C-A965-40B3-9B70-F7DF127E78C6}" type="pres">
      <dgm:prSet presAssocID="{31B2A657-930C-4883-8D76-9D469B133F35}" presName="textRect" presStyleLbl="revTx" presStyleIdx="0" presStyleCnt="2" custScaleX="367238" custScaleY="235783" custLinFactX="28170" custLinFactY="-100000" custLinFactNeighborX="100000" custLinFactNeighborY="-156470">
        <dgm:presLayoutVars>
          <dgm:chMax val="1"/>
          <dgm:chPref val="1"/>
        </dgm:presLayoutVars>
      </dgm:prSet>
      <dgm:spPr/>
    </dgm:pt>
    <dgm:pt modelId="{016647AB-7D3C-4C16-9AA2-13585FDDB376}" type="pres">
      <dgm:prSet presAssocID="{F2995897-8937-4D6C-A08F-4F06C7DF08E2}" presName="sibTrans" presStyleLbl="sibTrans2D1" presStyleIdx="0" presStyleCnt="0"/>
      <dgm:spPr/>
    </dgm:pt>
    <dgm:pt modelId="{6AE8D861-6AB4-41C6-A421-08EBFF483763}" type="pres">
      <dgm:prSet presAssocID="{C6B878CC-A1D9-4CB1-A7D2-DCE53B37B04C}" presName="compNode" presStyleCnt="0"/>
      <dgm:spPr/>
    </dgm:pt>
    <dgm:pt modelId="{32D843BD-75C3-45BF-B983-FBCA7063C1A6}" type="pres">
      <dgm:prSet presAssocID="{C6B878CC-A1D9-4CB1-A7D2-DCE53B37B04C}" presName="iconBgRect" presStyleLbl="bgShp" presStyleIdx="1" presStyleCnt="2" custLinFactX="-368287" custLinFactY="38564" custLinFactNeighborX="-400000" custLinFactNeighborY="100000"/>
      <dgm:spPr/>
    </dgm:pt>
    <dgm:pt modelId="{90499279-C68D-4A8E-938A-60DC6CA432A0}" type="pres">
      <dgm:prSet presAssocID="{C6B878CC-A1D9-4CB1-A7D2-DCE53B37B04C}" presName="iconRect" presStyleLbl="node1" presStyleIdx="1" presStyleCnt="2" custLinFactX="-624633" custLinFactY="100000" custLinFactNeighborX="-700000" custLinFactNeighborY="1389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Φορητός υπολογιστής"/>
        </a:ext>
      </dgm:extLst>
    </dgm:pt>
    <dgm:pt modelId="{A75BB72A-0273-4BDF-A9E3-205F75106A51}" type="pres">
      <dgm:prSet presAssocID="{C6B878CC-A1D9-4CB1-A7D2-DCE53B37B04C}" presName="spaceRect" presStyleCnt="0"/>
      <dgm:spPr/>
    </dgm:pt>
    <dgm:pt modelId="{F8A6EF0E-6D28-43CD-92F6-8A01E7A3B3FD}" type="pres">
      <dgm:prSet presAssocID="{C6B878CC-A1D9-4CB1-A7D2-DCE53B37B04C}" presName="textRect" presStyleLbl="revTx" presStyleIdx="1" presStyleCnt="2" custScaleX="210584" custScaleY="216075" custLinFactX="-100000" custLinFactY="59403" custLinFactNeighborX="-150171" custLinFactNeighborY="100000">
        <dgm:presLayoutVars>
          <dgm:chMax val="1"/>
          <dgm:chPref val="1"/>
        </dgm:presLayoutVars>
      </dgm:prSet>
      <dgm:spPr/>
    </dgm:pt>
  </dgm:ptLst>
  <dgm:cxnLst>
    <dgm:cxn modelId="{84612B21-9C52-4D13-9C99-66F2AFC811A6}" type="presOf" srcId="{31B2A657-930C-4883-8D76-9D469B133F35}" destId="{ADD0123C-A965-40B3-9B70-F7DF127E78C6}" srcOrd="0" destOrd="0" presId="urn:microsoft.com/office/officeart/2018/2/layout/IconCircleList"/>
    <dgm:cxn modelId="{5C91152C-F18B-4DC1-A859-8000B1143C80}" type="presOf" srcId="{C6B878CC-A1D9-4CB1-A7D2-DCE53B37B04C}" destId="{F8A6EF0E-6D28-43CD-92F6-8A01E7A3B3FD}" srcOrd="0" destOrd="0" presId="urn:microsoft.com/office/officeart/2018/2/layout/IconCircleList"/>
    <dgm:cxn modelId="{4C05F33B-677B-4526-AF8A-4612893F11BE}" srcId="{AFF5E581-704A-4257-B7D1-9B4A8C0B35E2}" destId="{C6B878CC-A1D9-4CB1-A7D2-DCE53B37B04C}" srcOrd="1" destOrd="0" parTransId="{9EC91AB5-F2B6-4DEE-94CB-3CE06348B1CC}" sibTransId="{58A6F6A6-BD9D-42BA-8DC6-E95353E64C83}"/>
    <dgm:cxn modelId="{3D587FA3-E469-496D-AD79-55EA18B51170}" type="presOf" srcId="{AFF5E581-704A-4257-B7D1-9B4A8C0B35E2}" destId="{99C294A4-B686-4E42-8C87-79433072CA1A}" srcOrd="0" destOrd="0" presId="urn:microsoft.com/office/officeart/2018/2/layout/IconCircleList"/>
    <dgm:cxn modelId="{5C94E1C5-9351-4A73-A285-83430B3AB69F}" srcId="{AFF5E581-704A-4257-B7D1-9B4A8C0B35E2}" destId="{31B2A657-930C-4883-8D76-9D469B133F35}" srcOrd="0" destOrd="0" parTransId="{7561AA66-7C30-461B-B3BE-F8B5706FB698}" sibTransId="{F2995897-8937-4D6C-A08F-4F06C7DF08E2}"/>
    <dgm:cxn modelId="{C8E5AED7-7956-4608-947A-6A9C53F442D3}" type="presOf" srcId="{F2995897-8937-4D6C-A08F-4F06C7DF08E2}" destId="{016647AB-7D3C-4C16-9AA2-13585FDDB376}" srcOrd="0" destOrd="0" presId="urn:microsoft.com/office/officeart/2018/2/layout/IconCircleList"/>
    <dgm:cxn modelId="{2DA36D6E-E05A-4768-A860-EF87A936F973}" type="presParOf" srcId="{99C294A4-B686-4E42-8C87-79433072CA1A}" destId="{60DCC71B-E757-4DE2-BD00-A162D53731D3}" srcOrd="0" destOrd="0" presId="urn:microsoft.com/office/officeart/2018/2/layout/IconCircleList"/>
    <dgm:cxn modelId="{C45444BA-EE52-4874-AA50-A56836D22F09}" type="presParOf" srcId="{60DCC71B-E757-4DE2-BD00-A162D53731D3}" destId="{2464D756-A3B5-40B5-AB9D-E97CFB6C37EF}" srcOrd="0" destOrd="0" presId="urn:microsoft.com/office/officeart/2018/2/layout/IconCircleList"/>
    <dgm:cxn modelId="{12EB225B-DDB4-4911-9252-69D38AFC32B9}" type="presParOf" srcId="{2464D756-A3B5-40B5-AB9D-E97CFB6C37EF}" destId="{C554F8DC-F9D8-4B1F-94F9-38CE0E239B86}" srcOrd="0" destOrd="0" presId="urn:microsoft.com/office/officeart/2018/2/layout/IconCircleList"/>
    <dgm:cxn modelId="{9D3E4C95-CB07-43CE-AE38-BC0F03684EFB}" type="presParOf" srcId="{2464D756-A3B5-40B5-AB9D-E97CFB6C37EF}" destId="{DCF610D6-5809-4222-B6C1-348952F97313}" srcOrd="1" destOrd="0" presId="urn:microsoft.com/office/officeart/2018/2/layout/IconCircleList"/>
    <dgm:cxn modelId="{8D6A3662-4383-4C76-9B37-129FE61D8D14}" type="presParOf" srcId="{2464D756-A3B5-40B5-AB9D-E97CFB6C37EF}" destId="{FDE4B85E-A534-4495-AC9C-1C1213D6D03A}" srcOrd="2" destOrd="0" presId="urn:microsoft.com/office/officeart/2018/2/layout/IconCircleList"/>
    <dgm:cxn modelId="{507CFD19-B5C7-4A91-A35D-4262F0D459D2}" type="presParOf" srcId="{2464D756-A3B5-40B5-AB9D-E97CFB6C37EF}" destId="{ADD0123C-A965-40B3-9B70-F7DF127E78C6}" srcOrd="3" destOrd="0" presId="urn:microsoft.com/office/officeart/2018/2/layout/IconCircleList"/>
    <dgm:cxn modelId="{F2CF2B4E-2786-41EC-95E5-28B03C449E74}" type="presParOf" srcId="{60DCC71B-E757-4DE2-BD00-A162D53731D3}" destId="{016647AB-7D3C-4C16-9AA2-13585FDDB376}" srcOrd="1" destOrd="0" presId="urn:microsoft.com/office/officeart/2018/2/layout/IconCircleList"/>
    <dgm:cxn modelId="{CF1326F4-6A0C-413D-94DB-25947E2A642D}" type="presParOf" srcId="{60DCC71B-E757-4DE2-BD00-A162D53731D3}" destId="{6AE8D861-6AB4-41C6-A421-08EBFF483763}" srcOrd="2" destOrd="0" presId="urn:microsoft.com/office/officeart/2018/2/layout/IconCircleList"/>
    <dgm:cxn modelId="{200B3B0C-D6C6-4625-9902-57DC54A646C4}" type="presParOf" srcId="{6AE8D861-6AB4-41C6-A421-08EBFF483763}" destId="{32D843BD-75C3-45BF-B983-FBCA7063C1A6}" srcOrd="0" destOrd="0" presId="urn:microsoft.com/office/officeart/2018/2/layout/IconCircleList"/>
    <dgm:cxn modelId="{3AAB0048-3733-49A8-8790-4C904155DE3F}" type="presParOf" srcId="{6AE8D861-6AB4-41C6-A421-08EBFF483763}" destId="{90499279-C68D-4A8E-938A-60DC6CA432A0}" srcOrd="1" destOrd="0" presId="urn:microsoft.com/office/officeart/2018/2/layout/IconCircleList"/>
    <dgm:cxn modelId="{4CF5C543-7CD6-450F-BE7C-CCA927D4B5AE}" type="presParOf" srcId="{6AE8D861-6AB4-41C6-A421-08EBFF483763}" destId="{A75BB72A-0273-4BDF-A9E3-205F75106A51}" srcOrd="2" destOrd="0" presId="urn:microsoft.com/office/officeart/2018/2/layout/IconCircleList"/>
    <dgm:cxn modelId="{2B0F28D4-6EE0-4244-A28A-AA6F2A801EFB}" type="presParOf" srcId="{6AE8D861-6AB4-41C6-A421-08EBFF483763}" destId="{F8A6EF0E-6D28-43CD-92F6-8A01E7A3B3FD}"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7F81FA-E2B5-429E-A4B6-438EC6DA766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2B23C46-5749-482F-858A-D1F93C682491}">
      <dgm:prSet/>
      <dgm:spPr/>
      <dgm:t>
        <a:bodyPr/>
        <a:lstStyle/>
        <a:p>
          <a:r>
            <a:rPr lang="en-US" dirty="0" err="1"/>
            <a:t>Oznacz</a:t>
          </a:r>
          <a:r>
            <a:rPr lang="en-US" dirty="0"/>
            <a:t> </a:t>
          </a:r>
          <a:r>
            <a:rPr lang="en-US" dirty="0" err="1"/>
            <a:t>markerem</a:t>
          </a:r>
          <a:r>
            <a:rPr lang="en-US" dirty="0"/>
            <a:t> </a:t>
          </a:r>
          <a:r>
            <a:rPr lang="en-US" dirty="0" err="1"/>
            <a:t>jeden</a:t>
          </a:r>
          <a:r>
            <a:rPr lang="en-US" dirty="0"/>
            <a:t> </a:t>
          </a:r>
          <a:r>
            <a:rPr lang="en-US" dirty="0" err="1"/>
            <a:t>kubek</a:t>
          </a:r>
          <a:r>
            <a:rPr lang="en-US" dirty="0"/>
            <a:t> </a:t>
          </a:r>
          <a:r>
            <a:rPr lang="en-US" dirty="0" err="1"/>
            <a:t>jako</a:t>
          </a:r>
          <a:r>
            <a:rPr lang="en-US" dirty="0"/>
            <a:t> </a:t>
          </a:r>
          <a:r>
            <a:rPr lang="pl-PL" dirty="0"/>
            <a:t>„</a:t>
          </a:r>
          <a:r>
            <a:rPr lang="en-US" dirty="0" err="1"/>
            <a:t>plastikowy</a:t>
          </a:r>
          <a:r>
            <a:rPr lang="pl-PL" dirty="0"/>
            <a:t>”</a:t>
          </a:r>
          <a:r>
            <a:rPr lang="en-US" dirty="0"/>
            <a:t>, a </a:t>
          </a:r>
          <a:r>
            <a:rPr lang="en-US" dirty="0" err="1"/>
            <a:t>drugi</a:t>
          </a:r>
          <a:r>
            <a:rPr lang="en-US" dirty="0"/>
            <a:t> </a:t>
          </a:r>
          <a:r>
            <a:rPr lang="en-US" dirty="0" err="1"/>
            <a:t>jako</a:t>
          </a:r>
          <a:r>
            <a:rPr lang="en-US" dirty="0"/>
            <a:t> </a:t>
          </a:r>
          <a:r>
            <a:rPr lang="pl-PL" dirty="0"/>
            <a:t>„</a:t>
          </a:r>
          <a:r>
            <a:rPr lang="en-US" dirty="0" err="1"/>
            <a:t>nie</a:t>
          </a:r>
          <a:r>
            <a:rPr lang="pl-PL" dirty="0"/>
            <a:t> </a:t>
          </a:r>
          <a:r>
            <a:rPr lang="en-US" dirty="0" err="1"/>
            <a:t>plastikowy</a:t>
          </a:r>
          <a:r>
            <a:rPr lang="pl-PL" dirty="0"/>
            <a:t>”</a:t>
          </a:r>
          <a:r>
            <a:rPr lang="en-US" dirty="0"/>
            <a:t>.</a:t>
          </a:r>
        </a:p>
      </dgm:t>
    </dgm:pt>
    <dgm:pt modelId="{6B17E332-12E0-453B-B4C5-A7FC5931A174}" type="parTrans" cxnId="{55C7E363-E4EF-40AF-8C6D-307E3AF93C86}">
      <dgm:prSet/>
      <dgm:spPr/>
      <dgm:t>
        <a:bodyPr/>
        <a:lstStyle/>
        <a:p>
          <a:endParaRPr lang="en-US"/>
        </a:p>
      </dgm:t>
    </dgm:pt>
    <dgm:pt modelId="{FE3827CA-AE88-4599-86DB-271C8D84852E}" type="sibTrans" cxnId="{55C7E363-E4EF-40AF-8C6D-307E3AF93C86}">
      <dgm:prSet/>
      <dgm:spPr/>
      <dgm:t>
        <a:bodyPr/>
        <a:lstStyle/>
        <a:p>
          <a:endParaRPr lang="en-US"/>
        </a:p>
      </dgm:t>
    </dgm:pt>
    <dgm:pt modelId="{C20319F0-0865-4E9B-BDCF-65416CAA7C15}">
      <dgm:prSet/>
      <dgm:spPr/>
      <dgm:t>
        <a:bodyPr/>
        <a:lstStyle/>
        <a:p>
          <a:endParaRPr lang="en-US" dirty="0"/>
        </a:p>
      </dgm:t>
    </dgm:pt>
    <dgm:pt modelId="{10B5524D-EC63-4492-9F51-87248EA56210}" type="parTrans" cxnId="{9419BC36-CCEB-47D6-B7B9-219A358537C5}">
      <dgm:prSet/>
      <dgm:spPr/>
      <dgm:t>
        <a:bodyPr/>
        <a:lstStyle/>
        <a:p>
          <a:endParaRPr lang="en-US"/>
        </a:p>
      </dgm:t>
    </dgm:pt>
    <dgm:pt modelId="{B84BF056-8353-4B82-B811-B459CCF8D501}" type="sibTrans" cxnId="{9419BC36-CCEB-47D6-B7B9-219A358537C5}">
      <dgm:prSet/>
      <dgm:spPr/>
      <dgm:t>
        <a:bodyPr/>
        <a:lstStyle/>
        <a:p>
          <a:endParaRPr lang="en-US"/>
        </a:p>
      </dgm:t>
    </dgm:pt>
    <dgm:pt modelId="{9E651B75-D641-4C52-B6F0-175703009B4E}">
      <dgm:prSet/>
      <dgm:spPr/>
      <dgm:t>
        <a:bodyPr/>
        <a:lstStyle/>
        <a:p>
          <a:r>
            <a:rPr lang="en-US"/>
            <a:t>Napełnij każdy kubek octem (który może symulować kwaśne jedzenie lub napoje) lub wodą.</a:t>
          </a:r>
        </a:p>
      </dgm:t>
    </dgm:pt>
    <dgm:pt modelId="{27440249-F82E-487B-A967-233A56B827A8}" type="parTrans" cxnId="{5B2BCAB4-62C6-4C94-9812-799220AE6F9F}">
      <dgm:prSet/>
      <dgm:spPr/>
      <dgm:t>
        <a:bodyPr/>
        <a:lstStyle/>
        <a:p>
          <a:endParaRPr lang="en-US"/>
        </a:p>
      </dgm:t>
    </dgm:pt>
    <dgm:pt modelId="{6980FC9F-93BF-470C-A9F5-C251B98959B7}" type="sibTrans" cxnId="{5B2BCAB4-62C6-4C94-9812-799220AE6F9F}">
      <dgm:prSet/>
      <dgm:spPr/>
      <dgm:t>
        <a:bodyPr/>
        <a:lstStyle/>
        <a:p>
          <a:endParaRPr lang="en-US"/>
        </a:p>
      </dgm:t>
    </dgm:pt>
    <dgm:pt modelId="{BB3420F3-4156-4394-8FCB-91C4473F5CFA}">
      <dgm:prSet/>
      <dgm:spPr/>
      <dgm:t>
        <a:bodyPr/>
        <a:lstStyle/>
        <a:p>
          <a:endParaRPr lang="en-US" dirty="0"/>
        </a:p>
      </dgm:t>
    </dgm:pt>
    <dgm:pt modelId="{2654EE28-00E4-42A3-9EEB-289AEC7C6E0E}" type="parTrans" cxnId="{0A629B05-C9A8-4F36-9F4E-97B88E83501B}">
      <dgm:prSet/>
      <dgm:spPr/>
      <dgm:t>
        <a:bodyPr/>
        <a:lstStyle/>
        <a:p>
          <a:endParaRPr lang="en-US"/>
        </a:p>
      </dgm:t>
    </dgm:pt>
    <dgm:pt modelId="{15EA7BC3-805B-48D9-9E4C-896AF43FE076}" type="sibTrans" cxnId="{0A629B05-C9A8-4F36-9F4E-97B88E83501B}">
      <dgm:prSet/>
      <dgm:spPr/>
      <dgm:t>
        <a:bodyPr/>
        <a:lstStyle/>
        <a:p>
          <a:endParaRPr lang="en-US"/>
        </a:p>
      </dgm:t>
    </dgm:pt>
    <dgm:pt modelId="{A4CF4756-49AD-468A-A0D2-EB75C04B38DB}">
      <dgm:prSet/>
      <dgm:spPr/>
      <dgm:t>
        <a:bodyPr/>
        <a:lstStyle/>
        <a:p>
          <a:r>
            <a:rPr lang="en-US" dirty="0"/>
            <a:t>Zanurz plastikową łyżkę w </a:t>
          </a:r>
          <a:r>
            <a:rPr lang="pl-PL" dirty="0"/>
            <a:t>„</a:t>
          </a:r>
          <a:r>
            <a:rPr lang="en-US" dirty="0" err="1"/>
            <a:t>plastikowym</a:t>
          </a:r>
          <a:r>
            <a:rPr lang="pl-PL" dirty="0"/>
            <a:t>”</a:t>
          </a:r>
          <a:r>
            <a:rPr lang="en-US" dirty="0"/>
            <a:t> kubku i pozostaw ją tam na kilka minut.</a:t>
          </a:r>
        </a:p>
      </dgm:t>
    </dgm:pt>
    <dgm:pt modelId="{981C99E6-6A39-4A31-BD29-BE2BF20B8673}" type="parTrans" cxnId="{A50E8B81-62B9-4EDA-AD80-B356207E35BB}">
      <dgm:prSet/>
      <dgm:spPr/>
      <dgm:t>
        <a:bodyPr/>
        <a:lstStyle/>
        <a:p>
          <a:endParaRPr lang="en-US"/>
        </a:p>
      </dgm:t>
    </dgm:pt>
    <dgm:pt modelId="{76A8B23B-342B-41D3-90C5-9C28CC5BB763}" type="sibTrans" cxnId="{A50E8B81-62B9-4EDA-AD80-B356207E35BB}">
      <dgm:prSet/>
      <dgm:spPr/>
      <dgm:t>
        <a:bodyPr/>
        <a:lstStyle/>
        <a:p>
          <a:endParaRPr lang="en-US"/>
        </a:p>
      </dgm:t>
    </dgm:pt>
    <dgm:pt modelId="{F8340751-2F54-4D79-BA4D-C39D00C95F40}">
      <dgm:prSet/>
      <dgm:spPr/>
      <dgm:t>
        <a:bodyPr/>
        <a:lstStyle/>
        <a:p>
          <a:endParaRPr lang="en-US" dirty="0"/>
        </a:p>
      </dgm:t>
    </dgm:pt>
    <dgm:pt modelId="{648766C1-FDD2-4617-9EFF-3050E11C854D}" type="parTrans" cxnId="{512DAA5F-E2A9-4D72-AD33-D45BA15A97C8}">
      <dgm:prSet/>
      <dgm:spPr/>
      <dgm:t>
        <a:bodyPr/>
        <a:lstStyle/>
        <a:p>
          <a:endParaRPr lang="en-US"/>
        </a:p>
      </dgm:t>
    </dgm:pt>
    <dgm:pt modelId="{1B26EEAC-7C89-4854-96FD-B223D6802375}" type="sibTrans" cxnId="{512DAA5F-E2A9-4D72-AD33-D45BA15A97C8}">
      <dgm:prSet/>
      <dgm:spPr/>
      <dgm:t>
        <a:bodyPr/>
        <a:lstStyle/>
        <a:p>
          <a:endParaRPr lang="en-US"/>
        </a:p>
      </dgm:t>
    </dgm:pt>
    <dgm:pt modelId="{4C906BB1-E36E-436C-9C52-297FC49D174C}">
      <dgm:prSet/>
      <dgm:spPr/>
      <dgm:t>
        <a:bodyPr/>
        <a:lstStyle/>
        <a:p>
          <a:r>
            <a:rPr lang="en-US" dirty="0" err="1"/>
            <a:t>Wyjmij</a:t>
          </a:r>
          <a:r>
            <a:rPr lang="en-US" dirty="0"/>
            <a:t> </a:t>
          </a:r>
          <a:r>
            <a:rPr lang="en-US" dirty="0" err="1"/>
            <a:t>łyżkę</a:t>
          </a:r>
          <a:r>
            <a:rPr lang="en-US" dirty="0"/>
            <a:t> </a:t>
          </a:r>
          <a:r>
            <a:rPr lang="en-US" dirty="0" err="1"/>
            <a:t>i</a:t>
          </a:r>
          <a:r>
            <a:rPr lang="en-US" dirty="0"/>
            <a:t> </a:t>
          </a:r>
          <a:r>
            <a:rPr lang="en-US" dirty="0" err="1"/>
            <a:t>obserwuj</a:t>
          </a:r>
          <a:r>
            <a:rPr lang="en-US" dirty="0"/>
            <a:t> </a:t>
          </a:r>
          <a:r>
            <a:rPr lang="en-US" dirty="0" err="1"/>
            <a:t>wszelkie</a:t>
          </a:r>
          <a:r>
            <a:rPr lang="en-US" dirty="0"/>
            <a:t> </a:t>
          </a:r>
          <a:r>
            <a:rPr lang="en-US" dirty="0" err="1"/>
            <a:t>zmiany</a:t>
          </a:r>
          <a:r>
            <a:rPr lang="en-US" dirty="0"/>
            <a:t> </a:t>
          </a:r>
          <a:r>
            <a:rPr lang="en-US" dirty="0" err="1"/>
            <a:t>koloru</a:t>
          </a:r>
          <a:r>
            <a:rPr lang="en-US" dirty="0"/>
            <a:t> </a:t>
          </a:r>
          <a:r>
            <a:rPr lang="en-US" dirty="0" err="1"/>
            <a:t>lub</a:t>
          </a:r>
          <a:r>
            <a:rPr lang="en-US" dirty="0"/>
            <a:t> </a:t>
          </a:r>
          <a:r>
            <a:rPr lang="en-US" dirty="0" err="1"/>
            <a:t>klarowności</a:t>
          </a:r>
          <a:r>
            <a:rPr lang="en-US" dirty="0"/>
            <a:t> </a:t>
          </a:r>
          <a:r>
            <a:rPr lang="en-US" dirty="0" err="1"/>
            <a:t>płynu</a:t>
          </a:r>
          <a:r>
            <a:rPr lang="en-US" dirty="0"/>
            <a:t> w </a:t>
          </a:r>
          <a:r>
            <a:rPr lang="pl-PL" dirty="0"/>
            <a:t>„</a:t>
          </a:r>
          <a:r>
            <a:rPr lang="en-US" dirty="0" err="1"/>
            <a:t>plastikowym</a:t>
          </a:r>
          <a:r>
            <a:rPr lang="pl-PL" dirty="0"/>
            <a:t>”</a:t>
          </a:r>
          <a:r>
            <a:rPr lang="en-US" dirty="0"/>
            <a:t> </a:t>
          </a:r>
          <a:r>
            <a:rPr lang="en-US" dirty="0" err="1"/>
            <a:t>kubku</a:t>
          </a:r>
          <a:r>
            <a:rPr lang="en-US" dirty="0"/>
            <a:t>.</a:t>
          </a:r>
        </a:p>
      </dgm:t>
    </dgm:pt>
    <dgm:pt modelId="{7E25B8DA-135C-4A60-A9A4-4741F0DD3A6A}" type="parTrans" cxnId="{68872C77-25B3-47EE-818D-867FA4781A98}">
      <dgm:prSet/>
      <dgm:spPr/>
      <dgm:t>
        <a:bodyPr/>
        <a:lstStyle/>
        <a:p>
          <a:endParaRPr lang="en-US"/>
        </a:p>
      </dgm:t>
    </dgm:pt>
    <dgm:pt modelId="{4625130C-0EBF-4B59-B089-DE7D5E279DFC}" type="sibTrans" cxnId="{68872C77-25B3-47EE-818D-867FA4781A98}">
      <dgm:prSet/>
      <dgm:spPr/>
      <dgm:t>
        <a:bodyPr/>
        <a:lstStyle/>
        <a:p>
          <a:endParaRPr lang="en-US"/>
        </a:p>
      </dgm:t>
    </dgm:pt>
    <dgm:pt modelId="{191E9FB9-669D-4869-BE9A-99ED2C1524E3}">
      <dgm:prSet/>
      <dgm:spPr/>
      <dgm:t>
        <a:bodyPr/>
        <a:lstStyle/>
        <a:p>
          <a:endParaRPr lang="en-US" dirty="0"/>
        </a:p>
      </dgm:t>
    </dgm:pt>
    <dgm:pt modelId="{FFD4E48A-A38D-457A-8542-62AB379E4383}" type="parTrans" cxnId="{17ED1F5D-71E4-4053-8EE6-CEE7A99407D4}">
      <dgm:prSet/>
      <dgm:spPr/>
      <dgm:t>
        <a:bodyPr/>
        <a:lstStyle/>
        <a:p>
          <a:endParaRPr lang="en-US"/>
        </a:p>
      </dgm:t>
    </dgm:pt>
    <dgm:pt modelId="{7D4B65F8-7249-4E45-BA2D-A0118E9ECA62}" type="sibTrans" cxnId="{17ED1F5D-71E4-4053-8EE6-CEE7A99407D4}">
      <dgm:prSet/>
      <dgm:spPr/>
      <dgm:t>
        <a:bodyPr/>
        <a:lstStyle/>
        <a:p>
          <a:endParaRPr lang="en-US"/>
        </a:p>
      </dgm:t>
    </dgm:pt>
    <dgm:pt modelId="{FCF72FFC-9B4E-46C2-84C5-883B0E296854}">
      <dgm:prSet/>
      <dgm:spPr/>
      <dgm:t>
        <a:bodyPr/>
        <a:lstStyle/>
        <a:p>
          <a:r>
            <a:rPr lang="en-US"/>
            <a:t>Omów z uczestnikami potencjał toksycznych substancji chemicznych zawartych w plastiku do przedostawania się do żywności lub napojów w miarę upływu czasu, zwłaszcza po podgrzaniu lub wystawieniu na działanie substancji kwaśnych.</a:t>
          </a:r>
        </a:p>
      </dgm:t>
    </dgm:pt>
    <dgm:pt modelId="{2C1D49E1-5A49-4030-A093-3558088958DA}" type="parTrans" cxnId="{0FE6C838-A481-4C45-9077-8BB4E4187C21}">
      <dgm:prSet/>
      <dgm:spPr/>
      <dgm:t>
        <a:bodyPr/>
        <a:lstStyle/>
        <a:p>
          <a:endParaRPr lang="en-US"/>
        </a:p>
      </dgm:t>
    </dgm:pt>
    <dgm:pt modelId="{45C6BA1F-6C6E-4F33-AEB7-B3DB6AA9418B}" type="sibTrans" cxnId="{0FE6C838-A481-4C45-9077-8BB4E4187C21}">
      <dgm:prSet/>
      <dgm:spPr/>
      <dgm:t>
        <a:bodyPr/>
        <a:lstStyle/>
        <a:p>
          <a:endParaRPr lang="en-US"/>
        </a:p>
      </dgm:t>
    </dgm:pt>
    <dgm:pt modelId="{83BBBC6A-8798-4F53-9AA2-2C50E83ABAFB}">
      <dgm:prSet/>
      <dgm:spPr/>
      <dgm:t>
        <a:bodyPr/>
        <a:lstStyle/>
        <a:p>
          <a:endParaRPr lang="en-US" dirty="0"/>
        </a:p>
      </dgm:t>
    </dgm:pt>
    <dgm:pt modelId="{AD08B7B6-4E79-49E5-A565-0C0BB2AD0D4F}" type="parTrans" cxnId="{A2382848-9253-4145-BD20-648352D8DD9A}">
      <dgm:prSet/>
      <dgm:spPr/>
      <dgm:t>
        <a:bodyPr/>
        <a:lstStyle/>
        <a:p>
          <a:endParaRPr lang="en-US"/>
        </a:p>
      </dgm:t>
    </dgm:pt>
    <dgm:pt modelId="{D1192636-25C2-40E5-AE20-9502AED47F08}" type="sibTrans" cxnId="{A2382848-9253-4145-BD20-648352D8DD9A}">
      <dgm:prSet/>
      <dgm:spPr/>
      <dgm:t>
        <a:bodyPr/>
        <a:lstStyle/>
        <a:p>
          <a:endParaRPr lang="en-US"/>
        </a:p>
      </dgm:t>
    </dgm:pt>
    <dgm:pt modelId="{ACD50383-411B-43F4-8516-732043478396}">
      <dgm:prSet/>
      <dgm:spPr/>
      <dgm:t>
        <a:bodyPr/>
        <a:lstStyle/>
        <a:p>
          <a:r>
            <a:rPr lang="en-US"/>
            <a:t>Powtórz eksperyment, używając pojemnika innego niż plastikowy, np. ze szkła lub stali nierdzewnej, i porównaj wyniki.</a:t>
          </a:r>
        </a:p>
      </dgm:t>
    </dgm:pt>
    <dgm:pt modelId="{D4C32E29-167F-4F4E-A65E-E5F68631A55D}" type="parTrans" cxnId="{3B59C738-21FC-4702-8AB8-10526E010F29}">
      <dgm:prSet/>
      <dgm:spPr/>
      <dgm:t>
        <a:bodyPr/>
        <a:lstStyle/>
        <a:p>
          <a:endParaRPr lang="en-US"/>
        </a:p>
      </dgm:t>
    </dgm:pt>
    <dgm:pt modelId="{4636E413-0915-480C-BE28-9CF81DBCBFBA}" type="sibTrans" cxnId="{3B59C738-21FC-4702-8AB8-10526E010F29}">
      <dgm:prSet/>
      <dgm:spPr/>
      <dgm:t>
        <a:bodyPr/>
        <a:lstStyle/>
        <a:p>
          <a:endParaRPr lang="en-US"/>
        </a:p>
      </dgm:t>
    </dgm:pt>
    <dgm:pt modelId="{2DC824F7-9992-41AA-9B97-5B2DB9996BDC}">
      <dgm:prSet/>
      <dgm:spPr/>
      <dgm:t>
        <a:bodyPr/>
        <a:lstStyle/>
        <a:p>
          <a:endParaRPr lang="en-US" dirty="0"/>
        </a:p>
      </dgm:t>
    </dgm:pt>
    <dgm:pt modelId="{0894778D-EA15-4B30-89C3-43522BAC4406}" type="parTrans" cxnId="{750C0439-60D2-439E-9FC0-2B7F9767B88F}">
      <dgm:prSet/>
      <dgm:spPr/>
      <dgm:t>
        <a:bodyPr/>
        <a:lstStyle/>
        <a:p>
          <a:endParaRPr lang="en-US"/>
        </a:p>
      </dgm:t>
    </dgm:pt>
    <dgm:pt modelId="{C167B9E1-C3C4-441C-A6F9-A9C9CAAD7F38}" type="sibTrans" cxnId="{750C0439-60D2-439E-9FC0-2B7F9767B88F}">
      <dgm:prSet/>
      <dgm:spPr/>
      <dgm:t>
        <a:bodyPr/>
        <a:lstStyle/>
        <a:p>
          <a:endParaRPr lang="en-US"/>
        </a:p>
      </dgm:t>
    </dgm:pt>
    <dgm:pt modelId="{2B24792C-FFC3-4F2C-A4EA-4A12CFA8ECAB}">
      <dgm:prSet/>
      <dgm:spPr/>
      <dgm:t>
        <a:bodyPr/>
        <a:lstStyle/>
        <a:p>
          <a:r>
            <a:rPr lang="en-US" dirty="0"/>
            <a:t>Przedyskutuj z grupami wpływ tych toksycznych pierwiastków na ludzkie zdrowie.</a:t>
          </a:r>
        </a:p>
      </dgm:t>
    </dgm:pt>
    <dgm:pt modelId="{C12E9C91-159C-4F67-9A1E-14F25B26BC43}" type="parTrans" cxnId="{F3311E75-420D-425B-93BC-5ECB33CE6565}">
      <dgm:prSet/>
      <dgm:spPr/>
      <dgm:t>
        <a:bodyPr/>
        <a:lstStyle/>
        <a:p>
          <a:endParaRPr lang="en-US"/>
        </a:p>
      </dgm:t>
    </dgm:pt>
    <dgm:pt modelId="{9E407850-6544-4106-8AFD-B6B468472D94}" type="sibTrans" cxnId="{F3311E75-420D-425B-93BC-5ECB33CE6565}">
      <dgm:prSet/>
      <dgm:spPr/>
      <dgm:t>
        <a:bodyPr/>
        <a:lstStyle/>
        <a:p>
          <a:endParaRPr lang="en-US"/>
        </a:p>
      </dgm:t>
    </dgm:pt>
    <dgm:pt modelId="{01BD8B92-C437-495F-8EFE-42645BE91FE2}">
      <dgm:prSet/>
      <dgm:spPr/>
      <dgm:t>
        <a:bodyPr/>
        <a:lstStyle/>
        <a:p>
          <a:endParaRPr lang="en-US" dirty="0"/>
        </a:p>
      </dgm:t>
    </dgm:pt>
    <dgm:pt modelId="{4F6EFAD5-05E6-48B2-AB33-095722E65F9D}" type="parTrans" cxnId="{F3079798-B087-443F-A0D5-44B9B92F2731}">
      <dgm:prSet/>
      <dgm:spPr/>
      <dgm:t>
        <a:bodyPr/>
        <a:lstStyle/>
        <a:p>
          <a:endParaRPr lang="en-US"/>
        </a:p>
      </dgm:t>
    </dgm:pt>
    <dgm:pt modelId="{B8BF08D1-629C-46B0-85C1-D1DDD2B2FE44}" type="sibTrans" cxnId="{F3079798-B087-443F-A0D5-44B9B92F2731}">
      <dgm:prSet/>
      <dgm:spPr/>
      <dgm:t>
        <a:bodyPr/>
        <a:lstStyle/>
        <a:p>
          <a:endParaRPr lang="en-US"/>
        </a:p>
      </dgm:t>
    </dgm:pt>
    <dgm:pt modelId="{6C5805D5-8641-4A77-AEBA-20CD41D13594}">
      <dgm:prSet/>
      <dgm:spPr/>
      <dgm:t>
        <a:bodyPr/>
        <a:lstStyle/>
        <a:p>
          <a:r>
            <a:rPr lang="en-US"/>
            <a:t>Przedstaw rzeczywisty wpływ tworzyw sztucznych na ludzi, wykorzystując odpowiednie informacje z modułu.</a:t>
          </a:r>
        </a:p>
      </dgm:t>
    </dgm:pt>
    <dgm:pt modelId="{C1B08BAA-7256-4F0F-B29D-482899178D6B}" type="parTrans" cxnId="{AB82EA51-ACA7-447D-A03D-E120B3C00B80}">
      <dgm:prSet/>
      <dgm:spPr/>
      <dgm:t>
        <a:bodyPr/>
        <a:lstStyle/>
        <a:p>
          <a:endParaRPr lang="en-US"/>
        </a:p>
      </dgm:t>
    </dgm:pt>
    <dgm:pt modelId="{DE6CBB12-BB6A-480D-8EC9-7F391EF1F733}" type="sibTrans" cxnId="{AB82EA51-ACA7-447D-A03D-E120B3C00B80}">
      <dgm:prSet/>
      <dgm:spPr/>
      <dgm:t>
        <a:bodyPr/>
        <a:lstStyle/>
        <a:p>
          <a:endParaRPr lang="en-US"/>
        </a:p>
      </dgm:t>
    </dgm:pt>
    <dgm:pt modelId="{292E9425-8725-4FE4-8CA6-83E7D386281F}">
      <dgm:prSet/>
      <dgm:spPr/>
      <dgm:t>
        <a:bodyPr/>
        <a:lstStyle/>
        <a:p>
          <a:endParaRPr lang="en-US" dirty="0"/>
        </a:p>
      </dgm:t>
    </dgm:pt>
    <dgm:pt modelId="{36DB2994-D12D-4CF7-8196-0683E22AE16D}" type="sibTrans" cxnId="{B7E49E83-D4F8-408D-920A-24DBB5013DFA}">
      <dgm:prSet/>
      <dgm:spPr/>
      <dgm:t>
        <a:bodyPr/>
        <a:lstStyle/>
        <a:p>
          <a:endParaRPr lang="en-US"/>
        </a:p>
      </dgm:t>
    </dgm:pt>
    <dgm:pt modelId="{B7E6D0E1-9A2B-4D19-B2ED-DDFF86BE4BF2}" type="parTrans" cxnId="{B7E49E83-D4F8-408D-920A-24DBB5013DFA}">
      <dgm:prSet/>
      <dgm:spPr/>
      <dgm:t>
        <a:bodyPr/>
        <a:lstStyle/>
        <a:p>
          <a:endParaRPr lang="en-US"/>
        </a:p>
      </dgm:t>
    </dgm:pt>
    <dgm:pt modelId="{8915093F-68D7-4C00-8342-61D0AEEB7406}" type="pres">
      <dgm:prSet presAssocID="{9D7F81FA-E2B5-429E-A4B6-438EC6DA7664}" presName="linearFlow" presStyleCnt="0">
        <dgm:presLayoutVars>
          <dgm:dir/>
          <dgm:animLvl val="lvl"/>
          <dgm:resizeHandles val="exact"/>
        </dgm:presLayoutVars>
      </dgm:prSet>
      <dgm:spPr/>
    </dgm:pt>
    <dgm:pt modelId="{285B9E3E-4276-405F-B0CB-409B297DF90B}" type="pres">
      <dgm:prSet presAssocID="{292E9425-8725-4FE4-8CA6-83E7D386281F}" presName="composite" presStyleCnt="0"/>
      <dgm:spPr/>
    </dgm:pt>
    <dgm:pt modelId="{7944EA37-0FE5-4F7C-A0B3-BC3EEF04B556}" type="pres">
      <dgm:prSet presAssocID="{292E9425-8725-4FE4-8CA6-83E7D386281F}" presName="parentText" presStyleLbl="alignNode1" presStyleIdx="0" presStyleCnt="8">
        <dgm:presLayoutVars>
          <dgm:chMax val="1"/>
          <dgm:bulletEnabled val="1"/>
        </dgm:presLayoutVars>
      </dgm:prSet>
      <dgm:spPr/>
    </dgm:pt>
    <dgm:pt modelId="{4B5CB122-0160-404C-A376-A5E4249B609A}" type="pres">
      <dgm:prSet presAssocID="{292E9425-8725-4FE4-8CA6-83E7D386281F}" presName="descendantText" presStyleLbl="alignAcc1" presStyleIdx="0" presStyleCnt="8">
        <dgm:presLayoutVars>
          <dgm:bulletEnabled val="1"/>
        </dgm:presLayoutVars>
      </dgm:prSet>
      <dgm:spPr/>
    </dgm:pt>
    <dgm:pt modelId="{E13FE736-0D95-4FA0-AAB6-CE463BDBBEEA}" type="pres">
      <dgm:prSet presAssocID="{36DB2994-D12D-4CF7-8196-0683E22AE16D}" presName="sp" presStyleCnt="0"/>
      <dgm:spPr/>
    </dgm:pt>
    <dgm:pt modelId="{C6DDF856-47AA-497D-8F3E-049AAB46E058}" type="pres">
      <dgm:prSet presAssocID="{C20319F0-0865-4E9B-BDCF-65416CAA7C15}" presName="composite" presStyleCnt="0"/>
      <dgm:spPr/>
    </dgm:pt>
    <dgm:pt modelId="{EFB474F7-3031-475C-9078-60CE33FD93DF}" type="pres">
      <dgm:prSet presAssocID="{C20319F0-0865-4E9B-BDCF-65416CAA7C15}" presName="parentText" presStyleLbl="alignNode1" presStyleIdx="1" presStyleCnt="8">
        <dgm:presLayoutVars>
          <dgm:chMax val="1"/>
          <dgm:bulletEnabled val="1"/>
        </dgm:presLayoutVars>
      </dgm:prSet>
      <dgm:spPr/>
    </dgm:pt>
    <dgm:pt modelId="{20542866-A41E-4DFB-A52F-D39616D3F860}" type="pres">
      <dgm:prSet presAssocID="{C20319F0-0865-4E9B-BDCF-65416CAA7C15}" presName="descendantText" presStyleLbl="alignAcc1" presStyleIdx="1" presStyleCnt="8">
        <dgm:presLayoutVars>
          <dgm:bulletEnabled val="1"/>
        </dgm:presLayoutVars>
      </dgm:prSet>
      <dgm:spPr/>
    </dgm:pt>
    <dgm:pt modelId="{922792AE-9751-4A7B-8E69-018924F81F78}" type="pres">
      <dgm:prSet presAssocID="{B84BF056-8353-4B82-B811-B459CCF8D501}" presName="sp" presStyleCnt="0"/>
      <dgm:spPr/>
    </dgm:pt>
    <dgm:pt modelId="{1F16B053-4DF4-4982-B42C-7F9AB98F890D}" type="pres">
      <dgm:prSet presAssocID="{BB3420F3-4156-4394-8FCB-91C4473F5CFA}" presName="composite" presStyleCnt="0"/>
      <dgm:spPr/>
    </dgm:pt>
    <dgm:pt modelId="{ECD968E1-9CC8-4924-8458-BA047EC02437}" type="pres">
      <dgm:prSet presAssocID="{BB3420F3-4156-4394-8FCB-91C4473F5CFA}" presName="parentText" presStyleLbl="alignNode1" presStyleIdx="2" presStyleCnt="8">
        <dgm:presLayoutVars>
          <dgm:chMax val="1"/>
          <dgm:bulletEnabled val="1"/>
        </dgm:presLayoutVars>
      </dgm:prSet>
      <dgm:spPr/>
    </dgm:pt>
    <dgm:pt modelId="{65E58702-33D4-4485-8C98-DB97BA841E79}" type="pres">
      <dgm:prSet presAssocID="{BB3420F3-4156-4394-8FCB-91C4473F5CFA}" presName="descendantText" presStyleLbl="alignAcc1" presStyleIdx="2" presStyleCnt="8">
        <dgm:presLayoutVars>
          <dgm:bulletEnabled val="1"/>
        </dgm:presLayoutVars>
      </dgm:prSet>
      <dgm:spPr/>
    </dgm:pt>
    <dgm:pt modelId="{3C9C2A8D-E7DB-419A-B35A-8520B3069E2D}" type="pres">
      <dgm:prSet presAssocID="{15EA7BC3-805B-48D9-9E4C-896AF43FE076}" presName="sp" presStyleCnt="0"/>
      <dgm:spPr/>
    </dgm:pt>
    <dgm:pt modelId="{29AD568F-6C03-4131-BECA-E3A317011377}" type="pres">
      <dgm:prSet presAssocID="{F8340751-2F54-4D79-BA4D-C39D00C95F40}" presName="composite" presStyleCnt="0"/>
      <dgm:spPr/>
    </dgm:pt>
    <dgm:pt modelId="{265D2B3C-1850-4B5A-95CF-F18F5C3597F1}" type="pres">
      <dgm:prSet presAssocID="{F8340751-2F54-4D79-BA4D-C39D00C95F40}" presName="parentText" presStyleLbl="alignNode1" presStyleIdx="3" presStyleCnt="8">
        <dgm:presLayoutVars>
          <dgm:chMax val="1"/>
          <dgm:bulletEnabled val="1"/>
        </dgm:presLayoutVars>
      </dgm:prSet>
      <dgm:spPr/>
    </dgm:pt>
    <dgm:pt modelId="{394819BF-4E95-4DB9-99B7-8D84A1B7DBA0}" type="pres">
      <dgm:prSet presAssocID="{F8340751-2F54-4D79-BA4D-C39D00C95F40}" presName="descendantText" presStyleLbl="alignAcc1" presStyleIdx="3" presStyleCnt="8">
        <dgm:presLayoutVars>
          <dgm:bulletEnabled val="1"/>
        </dgm:presLayoutVars>
      </dgm:prSet>
      <dgm:spPr/>
    </dgm:pt>
    <dgm:pt modelId="{6DE99DC4-C5CD-46DF-80BE-93533960FDC6}" type="pres">
      <dgm:prSet presAssocID="{1B26EEAC-7C89-4854-96FD-B223D6802375}" presName="sp" presStyleCnt="0"/>
      <dgm:spPr/>
    </dgm:pt>
    <dgm:pt modelId="{8FC21932-4BA0-4E25-ABD1-5D1B545DA3EA}" type="pres">
      <dgm:prSet presAssocID="{191E9FB9-669D-4869-BE9A-99ED2C1524E3}" presName="composite" presStyleCnt="0"/>
      <dgm:spPr/>
    </dgm:pt>
    <dgm:pt modelId="{7AC92C76-1913-4B81-8691-90B4816325E7}" type="pres">
      <dgm:prSet presAssocID="{191E9FB9-669D-4869-BE9A-99ED2C1524E3}" presName="parentText" presStyleLbl="alignNode1" presStyleIdx="4" presStyleCnt="8">
        <dgm:presLayoutVars>
          <dgm:chMax val="1"/>
          <dgm:bulletEnabled val="1"/>
        </dgm:presLayoutVars>
      </dgm:prSet>
      <dgm:spPr/>
    </dgm:pt>
    <dgm:pt modelId="{825FBDF3-1FF2-4532-9854-79F06317EE6C}" type="pres">
      <dgm:prSet presAssocID="{191E9FB9-669D-4869-BE9A-99ED2C1524E3}" presName="descendantText" presStyleLbl="alignAcc1" presStyleIdx="4" presStyleCnt="8">
        <dgm:presLayoutVars>
          <dgm:bulletEnabled val="1"/>
        </dgm:presLayoutVars>
      </dgm:prSet>
      <dgm:spPr/>
    </dgm:pt>
    <dgm:pt modelId="{FFB7BADE-8E56-472C-8E55-1299A2D70068}" type="pres">
      <dgm:prSet presAssocID="{7D4B65F8-7249-4E45-BA2D-A0118E9ECA62}" presName="sp" presStyleCnt="0"/>
      <dgm:spPr/>
    </dgm:pt>
    <dgm:pt modelId="{4027ECD4-B37F-488D-9B49-5964C4A4C741}" type="pres">
      <dgm:prSet presAssocID="{83BBBC6A-8798-4F53-9AA2-2C50E83ABAFB}" presName="composite" presStyleCnt="0"/>
      <dgm:spPr/>
    </dgm:pt>
    <dgm:pt modelId="{F4E287EA-FABE-445F-AD8A-5946BCA67E36}" type="pres">
      <dgm:prSet presAssocID="{83BBBC6A-8798-4F53-9AA2-2C50E83ABAFB}" presName="parentText" presStyleLbl="alignNode1" presStyleIdx="5" presStyleCnt="8">
        <dgm:presLayoutVars>
          <dgm:chMax val="1"/>
          <dgm:bulletEnabled val="1"/>
        </dgm:presLayoutVars>
      </dgm:prSet>
      <dgm:spPr/>
    </dgm:pt>
    <dgm:pt modelId="{221C5EFE-79D1-4D29-9191-C71A79CB71B1}" type="pres">
      <dgm:prSet presAssocID="{83BBBC6A-8798-4F53-9AA2-2C50E83ABAFB}" presName="descendantText" presStyleLbl="alignAcc1" presStyleIdx="5" presStyleCnt="8">
        <dgm:presLayoutVars>
          <dgm:bulletEnabled val="1"/>
        </dgm:presLayoutVars>
      </dgm:prSet>
      <dgm:spPr/>
    </dgm:pt>
    <dgm:pt modelId="{05C2B252-7270-4936-8A4E-ED1A7DAF9846}" type="pres">
      <dgm:prSet presAssocID="{D1192636-25C2-40E5-AE20-9502AED47F08}" presName="sp" presStyleCnt="0"/>
      <dgm:spPr/>
    </dgm:pt>
    <dgm:pt modelId="{43A4BF99-EE46-4F5E-AB2E-10167B80AEB2}" type="pres">
      <dgm:prSet presAssocID="{2DC824F7-9992-41AA-9B97-5B2DB9996BDC}" presName="composite" presStyleCnt="0"/>
      <dgm:spPr/>
    </dgm:pt>
    <dgm:pt modelId="{F39C4A0D-BC2B-48AD-887F-90A814CE263D}" type="pres">
      <dgm:prSet presAssocID="{2DC824F7-9992-41AA-9B97-5B2DB9996BDC}" presName="parentText" presStyleLbl="alignNode1" presStyleIdx="6" presStyleCnt="8">
        <dgm:presLayoutVars>
          <dgm:chMax val="1"/>
          <dgm:bulletEnabled val="1"/>
        </dgm:presLayoutVars>
      </dgm:prSet>
      <dgm:spPr/>
    </dgm:pt>
    <dgm:pt modelId="{0A907C70-C5DD-458F-831E-934CAE689CC7}" type="pres">
      <dgm:prSet presAssocID="{2DC824F7-9992-41AA-9B97-5B2DB9996BDC}" presName="descendantText" presStyleLbl="alignAcc1" presStyleIdx="6" presStyleCnt="8">
        <dgm:presLayoutVars>
          <dgm:bulletEnabled val="1"/>
        </dgm:presLayoutVars>
      </dgm:prSet>
      <dgm:spPr/>
    </dgm:pt>
    <dgm:pt modelId="{877F3A39-B20E-4114-B425-2D63D6722A55}" type="pres">
      <dgm:prSet presAssocID="{C167B9E1-C3C4-441C-A6F9-A9C9CAAD7F38}" presName="sp" presStyleCnt="0"/>
      <dgm:spPr/>
    </dgm:pt>
    <dgm:pt modelId="{C5B09DC2-6016-4AD5-B751-C5CDBA6356FB}" type="pres">
      <dgm:prSet presAssocID="{01BD8B92-C437-495F-8EFE-42645BE91FE2}" presName="composite" presStyleCnt="0"/>
      <dgm:spPr/>
    </dgm:pt>
    <dgm:pt modelId="{B8423A1F-1820-4D4B-99B9-5B7CDFBDE576}" type="pres">
      <dgm:prSet presAssocID="{01BD8B92-C437-495F-8EFE-42645BE91FE2}" presName="parentText" presStyleLbl="alignNode1" presStyleIdx="7" presStyleCnt="8">
        <dgm:presLayoutVars>
          <dgm:chMax val="1"/>
          <dgm:bulletEnabled val="1"/>
        </dgm:presLayoutVars>
      </dgm:prSet>
      <dgm:spPr/>
    </dgm:pt>
    <dgm:pt modelId="{B9E04C93-8B8F-4A0B-B121-BCF6F9CE90AE}" type="pres">
      <dgm:prSet presAssocID="{01BD8B92-C437-495F-8EFE-42645BE91FE2}" presName="descendantText" presStyleLbl="alignAcc1" presStyleIdx="7" presStyleCnt="8">
        <dgm:presLayoutVars>
          <dgm:bulletEnabled val="1"/>
        </dgm:presLayoutVars>
      </dgm:prSet>
      <dgm:spPr/>
    </dgm:pt>
  </dgm:ptLst>
  <dgm:cxnLst>
    <dgm:cxn modelId="{0A629B05-C9A8-4F36-9F4E-97B88E83501B}" srcId="{9D7F81FA-E2B5-429E-A4B6-438EC6DA7664}" destId="{BB3420F3-4156-4394-8FCB-91C4473F5CFA}" srcOrd="2" destOrd="0" parTransId="{2654EE28-00E4-42A3-9EEB-289AEC7C6E0E}" sibTransId="{15EA7BC3-805B-48D9-9E4C-896AF43FE076}"/>
    <dgm:cxn modelId="{52A9260D-8FDF-4117-BA1E-E1626C8B08B3}" type="presOf" srcId="{ACD50383-411B-43F4-8516-732043478396}" destId="{221C5EFE-79D1-4D29-9191-C71A79CB71B1}" srcOrd="0" destOrd="0" presId="urn:microsoft.com/office/officeart/2005/8/layout/chevron2"/>
    <dgm:cxn modelId="{B72E9511-D3FC-41B1-9813-16C0C1B76C9F}" type="presOf" srcId="{FCF72FFC-9B4E-46C2-84C5-883B0E296854}" destId="{825FBDF3-1FF2-4532-9854-79F06317EE6C}" srcOrd="0" destOrd="0" presId="urn:microsoft.com/office/officeart/2005/8/layout/chevron2"/>
    <dgm:cxn modelId="{3F74D518-F08F-48F7-B954-1EC4E702B6FD}" type="presOf" srcId="{01BD8B92-C437-495F-8EFE-42645BE91FE2}" destId="{B8423A1F-1820-4D4B-99B9-5B7CDFBDE576}" srcOrd="0" destOrd="0" presId="urn:microsoft.com/office/officeart/2005/8/layout/chevron2"/>
    <dgm:cxn modelId="{1211701D-C7AC-401F-9937-D46227EE41A7}" type="presOf" srcId="{191E9FB9-669D-4869-BE9A-99ED2C1524E3}" destId="{7AC92C76-1913-4B81-8691-90B4816325E7}" srcOrd="0" destOrd="0" presId="urn:microsoft.com/office/officeart/2005/8/layout/chevron2"/>
    <dgm:cxn modelId="{E233CE2C-4730-4EDA-AFA5-238B5016F0AA}" type="presOf" srcId="{F8340751-2F54-4D79-BA4D-C39D00C95F40}" destId="{265D2B3C-1850-4B5A-95CF-F18F5C3597F1}" srcOrd="0" destOrd="0" presId="urn:microsoft.com/office/officeart/2005/8/layout/chevron2"/>
    <dgm:cxn modelId="{FDBB1B36-4350-4133-B855-41D74C543639}" type="presOf" srcId="{BB3420F3-4156-4394-8FCB-91C4473F5CFA}" destId="{ECD968E1-9CC8-4924-8458-BA047EC02437}" srcOrd="0" destOrd="0" presId="urn:microsoft.com/office/officeart/2005/8/layout/chevron2"/>
    <dgm:cxn modelId="{9419BC36-CCEB-47D6-B7B9-219A358537C5}" srcId="{9D7F81FA-E2B5-429E-A4B6-438EC6DA7664}" destId="{C20319F0-0865-4E9B-BDCF-65416CAA7C15}" srcOrd="1" destOrd="0" parTransId="{10B5524D-EC63-4492-9F51-87248EA56210}" sibTransId="{B84BF056-8353-4B82-B811-B459CCF8D501}"/>
    <dgm:cxn modelId="{3B59C738-21FC-4702-8AB8-10526E010F29}" srcId="{83BBBC6A-8798-4F53-9AA2-2C50E83ABAFB}" destId="{ACD50383-411B-43F4-8516-732043478396}" srcOrd="0" destOrd="0" parTransId="{D4C32E29-167F-4F4E-A65E-E5F68631A55D}" sibTransId="{4636E413-0915-480C-BE28-9CF81DBCBFBA}"/>
    <dgm:cxn modelId="{0FE6C838-A481-4C45-9077-8BB4E4187C21}" srcId="{191E9FB9-669D-4869-BE9A-99ED2C1524E3}" destId="{FCF72FFC-9B4E-46C2-84C5-883B0E296854}" srcOrd="0" destOrd="0" parTransId="{2C1D49E1-5A49-4030-A093-3558088958DA}" sibTransId="{45C6BA1F-6C6E-4F33-AEB7-B3DB6AA9418B}"/>
    <dgm:cxn modelId="{750C0439-60D2-439E-9FC0-2B7F9767B88F}" srcId="{9D7F81FA-E2B5-429E-A4B6-438EC6DA7664}" destId="{2DC824F7-9992-41AA-9B97-5B2DB9996BDC}" srcOrd="6" destOrd="0" parTransId="{0894778D-EA15-4B30-89C3-43522BAC4406}" sibTransId="{C167B9E1-C3C4-441C-A6F9-A9C9CAAD7F38}"/>
    <dgm:cxn modelId="{17ED1F5D-71E4-4053-8EE6-CEE7A99407D4}" srcId="{9D7F81FA-E2B5-429E-A4B6-438EC6DA7664}" destId="{191E9FB9-669D-4869-BE9A-99ED2C1524E3}" srcOrd="4" destOrd="0" parTransId="{FFD4E48A-A38D-457A-8542-62AB379E4383}" sibTransId="{7D4B65F8-7249-4E45-BA2D-A0118E9ECA62}"/>
    <dgm:cxn modelId="{512DAA5F-E2A9-4D72-AD33-D45BA15A97C8}" srcId="{9D7F81FA-E2B5-429E-A4B6-438EC6DA7664}" destId="{F8340751-2F54-4D79-BA4D-C39D00C95F40}" srcOrd="3" destOrd="0" parTransId="{648766C1-FDD2-4617-9EFF-3050E11C854D}" sibTransId="{1B26EEAC-7C89-4854-96FD-B223D6802375}"/>
    <dgm:cxn modelId="{55C7E363-E4EF-40AF-8C6D-307E3AF93C86}" srcId="{292E9425-8725-4FE4-8CA6-83E7D386281F}" destId="{02B23C46-5749-482F-858A-D1F93C682491}" srcOrd="0" destOrd="0" parTransId="{6B17E332-12E0-453B-B4C5-A7FC5931A174}" sibTransId="{FE3827CA-AE88-4599-86DB-271C8D84852E}"/>
    <dgm:cxn modelId="{A2382848-9253-4145-BD20-648352D8DD9A}" srcId="{9D7F81FA-E2B5-429E-A4B6-438EC6DA7664}" destId="{83BBBC6A-8798-4F53-9AA2-2C50E83ABAFB}" srcOrd="5" destOrd="0" parTransId="{AD08B7B6-4E79-49E5-A565-0C0BB2AD0D4F}" sibTransId="{D1192636-25C2-40E5-AE20-9502AED47F08}"/>
    <dgm:cxn modelId="{2EA73270-195F-4CDB-BEBC-F043BBACFD9C}" type="presOf" srcId="{C20319F0-0865-4E9B-BDCF-65416CAA7C15}" destId="{EFB474F7-3031-475C-9078-60CE33FD93DF}" srcOrd="0" destOrd="0" presId="urn:microsoft.com/office/officeart/2005/8/layout/chevron2"/>
    <dgm:cxn modelId="{82E3B550-7B02-4E08-9479-138DB2832234}" type="presOf" srcId="{83BBBC6A-8798-4F53-9AA2-2C50E83ABAFB}" destId="{F4E287EA-FABE-445F-AD8A-5946BCA67E36}" srcOrd="0" destOrd="0" presId="urn:microsoft.com/office/officeart/2005/8/layout/chevron2"/>
    <dgm:cxn modelId="{AB82EA51-ACA7-447D-A03D-E120B3C00B80}" srcId="{01BD8B92-C437-495F-8EFE-42645BE91FE2}" destId="{6C5805D5-8641-4A77-AEBA-20CD41D13594}" srcOrd="0" destOrd="0" parTransId="{C1B08BAA-7256-4F0F-B29D-482899178D6B}" sibTransId="{DE6CBB12-BB6A-480D-8EC9-7F391EF1F733}"/>
    <dgm:cxn modelId="{10A36F52-B3D9-4D95-A8A8-4C88561A6104}" type="presOf" srcId="{292E9425-8725-4FE4-8CA6-83E7D386281F}" destId="{7944EA37-0FE5-4F7C-A0B3-BC3EEF04B556}" srcOrd="0" destOrd="0" presId="urn:microsoft.com/office/officeart/2005/8/layout/chevron2"/>
    <dgm:cxn modelId="{F3311E75-420D-425B-93BC-5ECB33CE6565}" srcId="{2DC824F7-9992-41AA-9B97-5B2DB9996BDC}" destId="{2B24792C-FFC3-4F2C-A4EA-4A12CFA8ECAB}" srcOrd="0" destOrd="0" parTransId="{C12E9C91-159C-4F67-9A1E-14F25B26BC43}" sibTransId="{9E407850-6544-4106-8AFD-B6B468472D94}"/>
    <dgm:cxn modelId="{68872C77-25B3-47EE-818D-867FA4781A98}" srcId="{F8340751-2F54-4D79-BA4D-C39D00C95F40}" destId="{4C906BB1-E36E-436C-9C52-297FC49D174C}" srcOrd="0" destOrd="0" parTransId="{7E25B8DA-135C-4A60-A9A4-4741F0DD3A6A}" sibTransId="{4625130C-0EBF-4B59-B089-DE7D5E279DFC}"/>
    <dgm:cxn modelId="{FC71505A-63FF-4CBA-BDDF-8C9959EEF97C}" type="presOf" srcId="{02B23C46-5749-482F-858A-D1F93C682491}" destId="{4B5CB122-0160-404C-A376-A5E4249B609A}" srcOrd="0" destOrd="0" presId="urn:microsoft.com/office/officeart/2005/8/layout/chevron2"/>
    <dgm:cxn modelId="{A50E8B81-62B9-4EDA-AD80-B356207E35BB}" srcId="{BB3420F3-4156-4394-8FCB-91C4473F5CFA}" destId="{A4CF4756-49AD-468A-A0D2-EB75C04B38DB}" srcOrd="0" destOrd="0" parTransId="{981C99E6-6A39-4A31-BD29-BE2BF20B8673}" sibTransId="{76A8B23B-342B-41D3-90C5-9C28CC5BB763}"/>
    <dgm:cxn modelId="{B7E49E83-D4F8-408D-920A-24DBB5013DFA}" srcId="{9D7F81FA-E2B5-429E-A4B6-438EC6DA7664}" destId="{292E9425-8725-4FE4-8CA6-83E7D386281F}" srcOrd="0" destOrd="0" parTransId="{B7E6D0E1-9A2B-4D19-B2ED-DDFF86BE4BF2}" sibTransId="{36DB2994-D12D-4CF7-8196-0683E22AE16D}"/>
    <dgm:cxn modelId="{F3079798-B087-443F-A0D5-44B9B92F2731}" srcId="{9D7F81FA-E2B5-429E-A4B6-438EC6DA7664}" destId="{01BD8B92-C437-495F-8EFE-42645BE91FE2}" srcOrd="7" destOrd="0" parTransId="{4F6EFAD5-05E6-48B2-AB33-095722E65F9D}" sibTransId="{B8BF08D1-629C-46B0-85C1-D1DDD2B2FE44}"/>
    <dgm:cxn modelId="{82D7AC99-0471-44B8-98BE-075CEB4938FC}" type="presOf" srcId="{4C906BB1-E36E-436C-9C52-297FC49D174C}" destId="{394819BF-4E95-4DB9-99B7-8D84A1B7DBA0}" srcOrd="0" destOrd="0" presId="urn:microsoft.com/office/officeart/2005/8/layout/chevron2"/>
    <dgm:cxn modelId="{5B2BCAB4-62C6-4C94-9812-799220AE6F9F}" srcId="{C20319F0-0865-4E9B-BDCF-65416CAA7C15}" destId="{9E651B75-D641-4C52-B6F0-175703009B4E}" srcOrd="0" destOrd="0" parTransId="{27440249-F82E-487B-A967-233A56B827A8}" sibTransId="{6980FC9F-93BF-470C-A9F5-C251B98959B7}"/>
    <dgm:cxn modelId="{E91A35CA-810D-47B3-9B25-4860C6F48150}" type="presOf" srcId="{9E651B75-D641-4C52-B6F0-175703009B4E}" destId="{20542866-A41E-4DFB-A52F-D39616D3F860}" srcOrd="0" destOrd="0" presId="urn:microsoft.com/office/officeart/2005/8/layout/chevron2"/>
    <dgm:cxn modelId="{A47C62E4-AEA8-4DC0-BC3B-92C2F9090713}" type="presOf" srcId="{A4CF4756-49AD-468A-A0D2-EB75C04B38DB}" destId="{65E58702-33D4-4485-8C98-DB97BA841E79}" srcOrd="0" destOrd="0" presId="urn:microsoft.com/office/officeart/2005/8/layout/chevron2"/>
    <dgm:cxn modelId="{0026DBEC-BFE2-4646-AFD0-8878900F690A}" type="presOf" srcId="{9D7F81FA-E2B5-429E-A4B6-438EC6DA7664}" destId="{8915093F-68D7-4C00-8342-61D0AEEB7406}" srcOrd="0" destOrd="0" presId="urn:microsoft.com/office/officeart/2005/8/layout/chevron2"/>
    <dgm:cxn modelId="{42ADDDF2-8674-40BE-8848-C0E0C487F414}" type="presOf" srcId="{2DC824F7-9992-41AA-9B97-5B2DB9996BDC}" destId="{F39C4A0D-BC2B-48AD-887F-90A814CE263D}" srcOrd="0" destOrd="0" presId="urn:microsoft.com/office/officeart/2005/8/layout/chevron2"/>
    <dgm:cxn modelId="{B6D6C4FC-72DF-4BEE-85F9-96AC7B6FD761}" type="presOf" srcId="{6C5805D5-8641-4A77-AEBA-20CD41D13594}" destId="{B9E04C93-8B8F-4A0B-B121-BCF6F9CE90AE}" srcOrd="0" destOrd="0" presId="urn:microsoft.com/office/officeart/2005/8/layout/chevron2"/>
    <dgm:cxn modelId="{E8D7C5FF-68F2-41E0-94F4-50682BD891BE}" type="presOf" srcId="{2B24792C-FFC3-4F2C-A4EA-4A12CFA8ECAB}" destId="{0A907C70-C5DD-458F-831E-934CAE689CC7}" srcOrd="0" destOrd="0" presId="urn:microsoft.com/office/officeart/2005/8/layout/chevron2"/>
    <dgm:cxn modelId="{F266674D-A65D-4DB2-8A64-1FCED88EAE60}" type="presParOf" srcId="{8915093F-68D7-4C00-8342-61D0AEEB7406}" destId="{285B9E3E-4276-405F-B0CB-409B297DF90B}" srcOrd="0" destOrd="0" presId="urn:microsoft.com/office/officeart/2005/8/layout/chevron2"/>
    <dgm:cxn modelId="{E3B97297-58F0-4788-9455-43D1FF515E3F}" type="presParOf" srcId="{285B9E3E-4276-405F-B0CB-409B297DF90B}" destId="{7944EA37-0FE5-4F7C-A0B3-BC3EEF04B556}" srcOrd="0" destOrd="0" presId="urn:microsoft.com/office/officeart/2005/8/layout/chevron2"/>
    <dgm:cxn modelId="{4D93DADF-84B5-4921-A0C4-A10D76D00F19}" type="presParOf" srcId="{285B9E3E-4276-405F-B0CB-409B297DF90B}" destId="{4B5CB122-0160-404C-A376-A5E4249B609A}" srcOrd="1" destOrd="0" presId="urn:microsoft.com/office/officeart/2005/8/layout/chevron2"/>
    <dgm:cxn modelId="{8AAB56C7-176A-41EE-8D56-68FF6A152CF3}" type="presParOf" srcId="{8915093F-68D7-4C00-8342-61D0AEEB7406}" destId="{E13FE736-0D95-4FA0-AAB6-CE463BDBBEEA}" srcOrd="1" destOrd="0" presId="urn:microsoft.com/office/officeart/2005/8/layout/chevron2"/>
    <dgm:cxn modelId="{29922817-21E0-4FFF-97F4-6305A307B30A}" type="presParOf" srcId="{8915093F-68D7-4C00-8342-61D0AEEB7406}" destId="{C6DDF856-47AA-497D-8F3E-049AAB46E058}" srcOrd="2" destOrd="0" presId="urn:microsoft.com/office/officeart/2005/8/layout/chevron2"/>
    <dgm:cxn modelId="{0A11F554-2BE2-40B4-8B20-BCF3232EF55F}" type="presParOf" srcId="{C6DDF856-47AA-497D-8F3E-049AAB46E058}" destId="{EFB474F7-3031-475C-9078-60CE33FD93DF}" srcOrd="0" destOrd="0" presId="urn:microsoft.com/office/officeart/2005/8/layout/chevron2"/>
    <dgm:cxn modelId="{481B415A-94CF-4134-BDBC-2DC9EC8A64D2}" type="presParOf" srcId="{C6DDF856-47AA-497D-8F3E-049AAB46E058}" destId="{20542866-A41E-4DFB-A52F-D39616D3F860}" srcOrd="1" destOrd="0" presId="urn:microsoft.com/office/officeart/2005/8/layout/chevron2"/>
    <dgm:cxn modelId="{BEBA562A-6B74-436E-BD69-9D8CF914CDCE}" type="presParOf" srcId="{8915093F-68D7-4C00-8342-61D0AEEB7406}" destId="{922792AE-9751-4A7B-8E69-018924F81F78}" srcOrd="3" destOrd="0" presId="urn:microsoft.com/office/officeart/2005/8/layout/chevron2"/>
    <dgm:cxn modelId="{921D0593-F824-4A0C-AA8C-F2CEC85D55A0}" type="presParOf" srcId="{8915093F-68D7-4C00-8342-61D0AEEB7406}" destId="{1F16B053-4DF4-4982-B42C-7F9AB98F890D}" srcOrd="4" destOrd="0" presId="urn:microsoft.com/office/officeart/2005/8/layout/chevron2"/>
    <dgm:cxn modelId="{12EF1BD1-6CEA-4D8C-B380-7C3DC6EE66B4}" type="presParOf" srcId="{1F16B053-4DF4-4982-B42C-7F9AB98F890D}" destId="{ECD968E1-9CC8-4924-8458-BA047EC02437}" srcOrd="0" destOrd="0" presId="urn:microsoft.com/office/officeart/2005/8/layout/chevron2"/>
    <dgm:cxn modelId="{9EEF02C5-9DCB-4AC9-ACB1-CAC0F180CE80}" type="presParOf" srcId="{1F16B053-4DF4-4982-B42C-7F9AB98F890D}" destId="{65E58702-33D4-4485-8C98-DB97BA841E79}" srcOrd="1" destOrd="0" presId="urn:microsoft.com/office/officeart/2005/8/layout/chevron2"/>
    <dgm:cxn modelId="{2FF8D36F-7540-441E-9AEC-F82C125165B6}" type="presParOf" srcId="{8915093F-68D7-4C00-8342-61D0AEEB7406}" destId="{3C9C2A8D-E7DB-419A-B35A-8520B3069E2D}" srcOrd="5" destOrd="0" presId="urn:microsoft.com/office/officeart/2005/8/layout/chevron2"/>
    <dgm:cxn modelId="{81AECE0F-CA50-4EB1-ADE5-9AFE619C6A9F}" type="presParOf" srcId="{8915093F-68D7-4C00-8342-61D0AEEB7406}" destId="{29AD568F-6C03-4131-BECA-E3A317011377}" srcOrd="6" destOrd="0" presId="urn:microsoft.com/office/officeart/2005/8/layout/chevron2"/>
    <dgm:cxn modelId="{DA599CC7-641B-44AC-8872-BD9A31290BFA}" type="presParOf" srcId="{29AD568F-6C03-4131-BECA-E3A317011377}" destId="{265D2B3C-1850-4B5A-95CF-F18F5C3597F1}" srcOrd="0" destOrd="0" presId="urn:microsoft.com/office/officeart/2005/8/layout/chevron2"/>
    <dgm:cxn modelId="{A327E4D2-10DF-45A7-9678-A43610162C35}" type="presParOf" srcId="{29AD568F-6C03-4131-BECA-E3A317011377}" destId="{394819BF-4E95-4DB9-99B7-8D84A1B7DBA0}" srcOrd="1" destOrd="0" presId="urn:microsoft.com/office/officeart/2005/8/layout/chevron2"/>
    <dgm:cxn modelId="{90A227FC-D23A-4830-9EC1-ECDEF7D233B0}" type="presParOf" srcId="{8915093F-68D7-4C00-8342-61D0AEEB7406}" destId="{6DE99DC4-C5CD-46DF-80BE-93533960FDC6}" srcOrd="7" destOrd="0" presId="urn:microsoft.com/office/officeart/2005/8/layout/chevron2"/>
    <dgm:cxn modelId="{27A94F11-D3BC-445E-B0EF-A0767A475B89}" type="presParOf" srcId="{8915093F-68D7-4C00-8342-61D0AEEB7406}" destId="{8FC21932-4BA0-4E25-ABD1-5D1B545DA3EA}" srcOrd="8" destOrd="0" presId="urn:microsoft.com/office/officeart/2005/8/layout/chevron2"/>
    <dgm:cxn modelId="{AE872779-FCA5-4E5E-BF30-1DFE38AED6E3}" type="presParOf" srcId="{8FC21932-4BA0-4E25-ABD1-5D1B545DA3EA}" destId="{7AC92C76-1913-4B81-8691-90B4816325E7}" srcOrd="0" destOrd="0" presId="urn:microsoft.com/office/officeart/2005/8/layout/chevron2"/>
    <dgm:cxn modelId="{F98DDBEC-45DF-47D7-974D-79162A675F56}" type="presParOf" srcId="{8FC21932-4BA0-4E25-ABD1-5D1B545DA3EA}" destId="{825FBDF3-1FF2-4532-9854-79F06317EE6C}" srcOrd="1" destOrd="0" presId="urn:microsoft.com/office/officeart/2005/8/layout/chevron2"/>
    <dgm:cxn modelId="{DB099E08-FAE6-4ECC-97DB-18DD34CEFC11}" type="presParOf" srcId="{8915093F-68D7-4C00-8342-61D0AEEB7406}" destId="{FFB7BADE-8E56-472C-8E55-1299A2D70068}" srcOrd="9" destOrd="0" presId="urn:microsoft.com/office/officeart/2005/8/layout/chevron2"/>
    <dgm:cxn modelId="{D0EDA50C-0708-4E51-80DC-43824A6F5FA1}" type="presParOf" srcId="{8915093F-68D7-4C00-8342-61D0AEEB7406}" destId="{4027ECD4-B37F-488D-9B49-5964C4A4C741}" srcOrd="10" destOrd="0" presId="urn:microsoft.com/office/officeart/2005/8/layout/chevron2"/>
    <dgm:cxn modelId="{73653F50-C2C3-4540-A61B-0565F60BFBEE}" type="presParOf" srcId="{4027ECD4-B37F-488D-9B49-5964C4A4C741}" destId="{F4E287EA-FABE-445F-AD8A-5946BCA67E36}" srcOrd="0" destOrd="0" presId="urn:microsoft.com/office/officeart/2005/8/layout/chevron2"/>
    <dgm:cxn modelId="{7CD6FAD0-9C22-459B-9CDE-DE6DCF13F4EE}" type="presParOf" srcId="{4027ECD4-B37F-488D-9B49-5964C4A4C741}" destId="{221C5EFE-79D1-4D29-9191-C71A79CB71B1}" srcOrd="1" destOrd="0" presId="urn:microsoft.com/office/officeart/2005/8/layout/chevron2"/>
    <dgm:cxn modelId="{1029A817-D9B8-4CE2-A6FE-6DAA30F7AAD5}" type="presParOf" srcId="{8915093F-68D7-4C00-8342-61D0AEEB7406}" destId="{05C2B252-7270-4936-8A4E-ED1A7DAF9846}" srcOrd="11" destOrd="0" presId="urn:microsoft.com/office/officeart/2005/8/layout/chevron2"/>
    <dgm:cxn modelId="{DBD1E1F2-5BF8-4948-A285-9F399F7E9DC5}" type="presParOf" srcId="{8915093F-68D7-4C00-8342-61D0AEEB7406}" destId="{43A4BF99-EE46-4F5E-AB2E-10167B80AEB2}" srcOrd="12" destOrd="0" presId="urn:microsoft.com/office/officeart/2005/8/layout/chevron2"/>
    <dgm:cxn modelId="{F33B97A6-37E6-42F6-8A95-ED2391BAA9C9}" type="presParOf" srcId="{43A4BF99-EE46-4F5E-AB2E-10167B80AEB2}" destId="{F39C4A0D-BC2B-48AD-887F-90A814CE263D}" srcOrd="0" destOrd="0" presId="urn:microsoft.com/office/officeart/2005/8/layout/chevron2"/>
    <dgm:cxn modelId="{1724D497-6953-44D1-A2E9-D0246A32DB58}" type="presParOf" srcId="{43A4BF99-EE46-4F5E-AB2E-10167B80AEB2}" destId="{0A907C70-C5DD-458F-831E-934CAE689CC7}" srcOrd="1" destOrd="0" presId="urn:microsoft.com/office/officeart/2005/8/layout/chevron2"/>
    <dgm:cxn modelId="{481EF950-C7B6-45E3-9198-26EFED657D4F}" type="presParOf" srcId="{8915093F-68D7-4C00-8342-61D0AEEB7406}" destId="{877F3A39-B20E-4114-B425-2D63D6722A55}" srcOrd="13" destOrd="0" presId="urn:microsoft.com/office/officeart/2005/8/layout/chevron2"/>
    <dgm:cxn modelId="{76027EC2-77D5-447B-86C9-1663EAB151A1}" type="presParOf" srcId="{8915093F-68D7-4C00-8342-61D0AEEB7406}" destId="{C5B09DC2-6016-4AD5-B751-C5CDBA6356FB}" srcOrd="14" destOrd="0" presId="urn:microsoft.com/office/officeart/2005/8/layout/chevron2"/>
    <dgm:cxn modelId="{264345D3-440D-45C5-A74D-D2F182CC512C}" type="presParOf" srcId="{C5B09DC2-6016-4AD5-B751-C5CDBA6356FB}" destId="{B8423A1F-1820-4D4B-99B9-5B7CDFBDE576}" srcOrd="0" destOrd="0" presId="urn:microsoft.com/office/officeart/2005/8/layout/chevron2"/>
    <dgm:cxn modelId="{7873E38D-9553-4A9F-8BB2-052AA5F03837}" type="presParOf" srcId="{C5B09DC2-6016-4AD5-B751-C5CDBA6356FB}" destId="{B9E04C93-8B8F-4A0B-B121-BCF6F9CE90A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F5389-9086-4CD6-9CBF-244CC0C01348}">
      <dsp:nvSpPr>
        <dsp:cNvPr id="0" name=""/>
        <dsp:cNvSpPr/>
      </dsp:nvSpPr>
      <dsp:spPr>
        <a:xfrm>
          <a:off x="-375884" y="-165534"/>
          <a:ext cx="3382956" cy="21481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48D04-05DA-4949-82CE-A785F7E33987}">
      <dsp:nvSpPr>
        <dsp:cNvPr id="0" name=""/>
        <dsp:cNvSpPr/>
      </dsp:nvSpPr>
      <dsp:spPr>
        <a:xfrm>
          <a:off x="0" y="191555"/>
          <a:ext cx="3382956" cy="21481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 ciągu ostatnich kilku dekad plastik zastąpił w produkcji naturalne materiały, takie jak papier, szkło i bawełna, co doprowadziło do ogromnego zanieczyszczenia środowiska plastikiem.</a:t>
          </a:r>
        </a:p>
      </dsp:txBody>
      <dsp:txXfrm>
        <a:off x="62918" y="254473"/>
        <a:ext cx="3257120" cy="2022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88209-ABFE-46E1-9CEE-0094E251ECD9}">
      <dsp:nvSpPr>
        <dsp:cNvPr id="0" name=""/>
        <dsp:cNvSpPr/>
      </dsp:nvSpPr>
      <dsp:spPr>
        <a:xfrm>
          <a:off x="432953" y="-8387"/>
          <a:ext cx="3522201" cy="22365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2F733F-5BC8-4636-9766-D6E1281EF690}">
      <dsp:nvSpPr>
        <dsp:cNvPr id="0" name=""/>
        <dsp:cNvSpPr/>
      </dsp:nvSpPr>
      <dsp:spPr>
        <a:xfrm>
          <a:off x="824308" y="363400"/>
          <a:ext cx="3522201" cy="22365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Każdy etap cyklu życia (wydobycie, produkcja, konsumpcja i utylizacja) stwarza znaczące zagrożenia dla zdrowia ludzkiego, a gdy weźmie się je pod uwagę łącznie, obraz staje się jeszcze bardziej niepokojący</a:t>
          </a:r>
        </a:p>
      </dsp:txBody>
      <dsp:txXfrm>
        <a:off x="889816" y="428908"/>
        <a:ext cx="3391185" cy="21055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687CE-F8D4-48B5-B9B3-AAA231D2D0E3}">
      <dsp:nvSpPr>
        <dsp:cNvPr id="0" name=""/>
        <dsp:cNvSpPr/>
      </dsp:nvSpPr>
      <dsp:spPr>
        <a:xfrm>
          <a:off x="0" y="4242"/>
          <a:ext cx="4619621" cy="75683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Według </a:t>
          </a:r>
          <a:r>
            <a:rPr lang="el-GR" sz="1400" kern="1200" dirty="0">
              <a:latin typeface="Open Sans" panose="020B0606030504020204" pitchFamily="34" charset="0"/>
              <a:ea typeface="Open Sans" panose="020B0606030504020204" pitchFamily="34" charset="0"/>
              <a:cs typeface="Open Sans" panose="020B0606030504020204" pitchFamily="34" charset="0"/>
            </a:rPr>
            <a:t>Yee </a:t>
          </a:r>
          <a:r>
            <a:rPr lang="pl-PL" sz="1400" kern="1200" dirty="0">
              <a:latin typeface="Open Sans" panose="020B0606030504020204" pitchFamily="34" charset="0"/>
              <a:ea typeface="Open Sans" panose="020B0606030504020204" pitchFamily="34" charset="0"/>
              <a:cs typeface="Open Sans" panose="020B0606030504020204" pitchFamily="34" charset="0"/>
            </a:rPr>
            <a:t>i in</a:t>
          </a:r>
          <a:r>
            <a:rPr lang="en-US" sz="1400" kern="1200" dirty="0">
              <a:latin typeface="Open Sans" panose="020B0606030504020204" pitchFamily="34" charset="0"/>
              <a:ea typeface="Open Sans" panose="020B0606030504020204" pitchFamily="34" charset="0"/>
              <a:cs typeface="Open Sans" panose="020B0606030504020204" pitchFamily="34" charset="0"/>
            </a:rPr>
            <a:t>. (</a:t>
          </a:r>
          <a:r>
            <a:rPr lang="el-GR" sz="1400" kern="1200" dirty="0">
              <a:latin typeface="Open Sans" panose="020B0606030504020204" pitchFamily="34" charset="0"/>
              <a:ea typeface="Open Sans" panose="020B0606030504020204" pitchFamily="34" charset="0"/>
              <a:cs typeface="Open Sans" panose="020B0606030504020204" pitchFamily="34" charset="0"/>
            </a:rPr>
            <a:t>2021) </a:t>
          </a:r>
          <a:r>
            <a:rPr lang="en-US" sz="1400" kern="1200" dirty="0">
              <a:latin typeface="Open Sans" panose="020B0606030504020204" pitchFamily="34" charset="0"/>
              <a:ea typeface="Open Sans" panose="020B0606030504020204" pitchFamily="34" charset="0"/>
              <a:cs typeface="Open Sans" panose="020B0606030504020204" pitchFamily="34" charset="0"/>
            </a:rPr>
            <a:t>istnieją trzy główne ścieżki, poprzez które tworzywa sztuczne mogą wpływać na zdrowie ludzi:</a:t>
          </a:r>
        </a:p>
      </dsp:txBody>
      <dsp:txXfrm>
        <a:off x="36946" y="41188"/>
        <a:ext cx="4545729" cy="682943"/>
      </dsp:txXfrm>
    </dsp:sp>
    <dsp:sp modelId="{8B017B0D-03A8-4DF2-8A10-3B59B6907226}">
      <dsp:nvSpPr>
        <dsp:cNvPr id="0" name=""/>
        <dsp:cNvSpPr/>
      </dsp:nvSpPr>
      <dsp:spPr>
        <a:xfrm>
          <a:off x="0" y="761077"/>
          <a:ext cx="4619621" cy="3618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73" tIns="17780" rIns="99568" bIns="17780" numCol="1" spcCol="1270" anchor="t" anchorCtr="0">
          <a:noAutofit/>
        </a:bodyPr>
        <a:lstStyle/>
        <a:p>
          <a:pPr marL="114300" lvl="1" indent="-114300" algn="l" defTabSz="533400">
            <a:lnSpc>
              <a:spcPct val="90000"/>
            </a:lnSpc>
            <a:spcBef>
              <a:spcPct val="0"/>
            </a:spcBef>
            <a:spcAft>
              <a:spcPct val="20000"/>
            </a:spcAft>
            <a:buChar char="•"/>
          </a:pPr>
          <a:endParaRPr lang="en-US" sz="1200" kern="1200" dirty="0"/>
        </a:p>
        <a:p>
          <a:pPr marL="114300" lvl="1"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Po pierwsze, codziennie spożywamy, wdychamy i konsumujemy mikrodrobiny plastiku, potencjalnie szkodząc naszemu zdrowiu, gdy dostaną się one do naszych ciał. </a:t>
          </a:r>
        </a:p>
        <a:p>
          <a:pPr marL="114300" lvl="1" indent="-114300" algn="l" defTabSz="622300">
            <a:lnSpc>
              <a:spcPct val="90000"/>
            </a:lnSpc>
            <a:spcBef>
              <a:spcPct val="0"/>
            </a:spcBef>
            <a:spcAft>
              <a:spcPct val="20000"/>
            </a:spcAft>
            <a:buChar char="•"/>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Po drugie, produkty z tworzyw sztucznych zawierają dodatki chemiczne, które zostały powiązane z poważnymi problemami zdrowotnymi, takimi jak nowotwory związane z hormonami, bezpłodność i zaburzenia neurorozwojowe, takie jak ADHD i autyzm. </a:t>
          </a:r>
        </a:p>
        <a:p>
          <a:pPr marL="114300" lvl="1" indent="-114300" algn="l" defTabSz="622300">
            <a:lnSpc>
              <a:spcPct val="90000"/>
            </a:lnSpc>
            <a:spcBef>
              <a:spcPct val="0"/>
            </a:spcBef>
            <a:spcAft>
              <a:spcPct val="20000"/>
            </a:spcAft>
            <a:buChar char="•"/>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Wreszcie, tworzywa sztuczne i mikrodrobiny plastiku, które trafiają do środowiska, przyciągają szkodliwe mikroorganizmy, takie jak bakterie i patogeny, które mogą zwiększać ryzyko infekcji, jeśli dostaną się do naszego organizmu.</a:t>
          </a:r>
        </a:p>
      </dsp:txBody>
      <dsp:txXfrm>
        <a:off x="0" y="761077"/>
        <a:ext cx="4619621" cy="36189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68263-D8FD-4FA0-9201-C3CF78456889}">
      <dsp:nvSpPr>
        <dsp:cNvPr id="0" name=""/>
        <dsp:cNvSpPr/>
      </dsp:nvSpPr>
      <dsp:spPr>
        <a:xfrm>
          <a:off x="13780" y="0"/>
          <a:ext cx="2463977" cy="246074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8A876B-86B1-4EB7-BFFD-438960870C25}">
      <dsp:nvSpPr>
        <dsp:cNvPr id="0" name=""/>
        <dsp:cNvSpPr/>
      </dsp:nvSpPr>
      <dsp:spPr>
        <a:xfrm>
          <a:off x="406342" y="1476448"/>
          <a:ext cx="2463977" cy="24607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Open Sans" panose="020B0606030504020204" pitchFamily="34" charset="0"/>
              <a:ea typeface="Open Sans" panose="020B0606030504020204" pitchFamily="34" charset="0"/>
              <a:cs typeface="Open Sans" panose="020B0606030504020204" pitchFamily="34" charset="0"/>
            </a:rPr>
            <a:t>mikrodrobiny plastiku znaleziono w małżach niebieskich w pobliżu australijskiego wybrzeża </a:t>
          </a:r>
          <a:r>
            <a:rPr lang="el-GR" sz="1100" kern="1200" dirty="0">
              <a:latin typeface="Open Sans" panose="020B0606030504020204" pitchFamily="34" charset="0"/>
              <a:ea typeface="Open Sans" panose="020B0606030504020204" pitchFamily="34" charset="0"/>
              <a:cs typeface="Open Sans" panose="020B0606030504020204" pitchFamily="34" charset="0"/>
            </a:rPr>
            <a:t>Klein </a:t>
          </a:r>
          <a:r>
            <a:rPr lang="pl-PL" sz="1100" kern="1200" dirty="0">
              <a:latin typeface="Open Sans" panose="020B0606030504020204" pitchFamily="34" charset="0"/>
              <a:ea typeface="Open Sans" panose="020B0606030504020204" pitchFamily="34" charset="0"/>
              <a:cs typeface="Open Sans" panose="020B0606030504020204" pitchFamily="34" charset="0"/>
            </a:rPr>
            <a:t>i in</a:t>
          </a:r>
          <a:r>
            <a:rPr lang="en-US" sz="1100" kern="1200" dirty="0">
              <a:latin typeface="Open Sans" panose="020B0606030504020204" pitchFamily="34" charset="0"/>
              <a:ea typeface="Open Sans" panose="020B0606030504020204" pitchFamily="34" charset="0"/>
              <a:cs typeface="Open Sans" panose="020B0606030504020204" pitchFamily="34" charset="0"/>
            </a:rPr>
            <a:t>. (</a:t>
          </a:r>
          <a:r>
            <a:rPr lang="el-GR" sz="1100" kern="1200" dirty="0">
              <a:latin typeface="Open Sans" panose="020B0606030504020204" pitchFamily="34" charset="0"/>
              <a:ea typeface="Open Sans" panose="020B0606030504020204" pitchFamily="34" charset="0"/>
              <a:cs typeface="Open Sans" panose="020B0606030504020204" pitchFamily="34" charset="0"/>
            </a:rPr>
            <a:t>2022)</a:t>
          </a:r>
          <a:r>
            <a:rPr lang="en-US" sz="1100" kern="1200" dirty="0">
              <a:latin typeface="Open Sans" panose="020B0606030504020204" pitchFamily="34" charset="0"/>
              <a:ea typeface="Open Sans" panose="020B0606030504020204" pitchFamily="34" charset="0"/>
              <a:cs typeface="Open Sans" panose="020B0606030504020204" pitchFamily="34" charset="0"/>
            </a:rPr>
            <a:t>, co podkreśla potencjalne ryzyko zanieczyszczenia mikrodrobinami plastiku dla unikalnych ekosystemów morskich Australii Południowej i lokalnego łańcucha pokarmowego człowieka.</a:t>
          </a:r>
        </a:p>
      </dsp:txBody>
      <dsp:txXfrm>
        <a:off x="478415" y="1548521"/>
        <a:ext cx="2319831" cy="2316600"/>
      </dsp:txXfrm>
    </dsp:sp>
    <dsp:sp modelId="{FA1F3EA9-0DA4-42A9-AA7A-16FA8CDBF11E}">
      <dsp:nvSpPr>
        <dsp:cNvPr id="0" name=""/>
        <dsp:cNvSpPr/>
      </dsp:nvSpPr>
      <dsp:spPr>
        <a:xfrm>
          <a:off x="2949381" y="934343"/>
          <a:ext cx="471624" cy="592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949381" y="1052755"/>
        <a:ext cx="330137" cy="355235"/>
      </dsp:txXfrm>
    </dsp:sp>
    <dsp:sp modelId="{9D446C15-B8D7-4689-9034-83FBFB948487}">
      <dsp:nvSpPr>
        <dsp:cNvPr id="0" name=""/>
        <dsp:cNvSpPr/>
      </dsp:nvSpPr>
      <dsp:spPr>
        <a:xfrm>
          <a:off x="3825254" y="0"/>
          <a:ext cx="2463977" cy="246074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8000" r="-6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591383-510B-4E12-A9E8-E201F3846097}">
      <dsp:nvSpPr>
        <dsp:cNvPr id="0" name=""/>
        <dsp:cNvSpPr/>
      </dsp:nvSpPr>
      <dsp:spPr>
        <a:xfrm>
          <a:off x="4226367" y="1476448"/>
          <a:ext cx="2463977" cy="24607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Open Sans" panose="020B0606030504020204" pitchFamily="34" charset="0"/>
              <a:ea typeface="Open Sans" panose="020B0606030504020204" pitchFamily="34" charset="0"/>
              <a:cs typeface="Open Sans" panose="020B0606030504020204" pitchFamily="34" charset="0"/>
            </a:rPr>
            <a:t>Niedawne badanie przeprowadzone przez Cardiff University wykazało również, że stosowanie osadów ściekowych jako nawozu na gruntach rolnych może wprowadzać mikrodrobiny plastiku do gleby rolnej, które mogą następnie trafiać do dróg wodnych w wyniku spływu.</a:t>
          </a:r>
        </a:p>
      </dsp:txBody>
      <dsp:txXfrm>
        <a:off x="4298440" y="1548521"/>
        <a:ext cx="2319831" cy="2316600"/>
      </dsp:txXfrm>
    </dsp:sp>
    <dsp:sp modelId="{7695DE55-877C-402F-9D86-A4662633D0A7}">
      <dsp:nvSpPr>
        <dsp:cNvPr id="0" name=""/>
        <dsp:cNvSpPr/>
      </dsp:nvSpPr>
      <dsp:spPr>
        <a:xfrm>
          <a:off x="6763849" y="934343"/>
          <a:ext cx="474616" cy="592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763849" y="1052755"/>
        <a:ext cx="332231" cy="355235"/>
      </dsp:txXfrm>
    </dsp:sp>
    <dsp:sp modelId="{C384282B-0E16-4055-95B7-A97AFC7ED53F}">
      <dsp:nvSpPr>
        <dsp:cNvPr id="0" name=""/>
        <dsp:cNvSpPr/>
      </dsp:nvSpPr>
      <dsp:spPr>
        <a:xfrm>
          <a:off x="7645279" y="0"/>
          <a:ext cx="2463977" cy="246074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455946-7383-401C-958B-7C042B1DE304}">
      <dsp:nvSpPr>
        <dsp:cNvPr id="0" name=""/>
        <dsp:cNvSpPr/>
      </dsp:nvSpPr>
      <dsp:spPr>
        <a:xfrm>
          <a:off x="8046392" y="1476448"/>
          <a:ext cx="2463977" cy="24607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Open Sans" panose="020B0606030504020204" pitchFamily="34" charset="0"/>
              <a:ea typeface="Open Sans" panose="020B0606030504020204" pitchFamily="34" charset="0"/>
              <a:cs typeface="Open Sans" panose="020B0606030504020204" pitchFamily="34" charset="0"/>
            </a:rPr>
            <a:t>Mikroplastiki zostały wykryte w różnych produktach spożywczych, takich jak herbata, cukier, miód, a nawet sól, co budzi obawy o ich wpływ na zdrowie ludzi. </a:t>
          </a:r>
        </a:p>
      </dsp:txBody>
      <dsp:txXfrm>
        <a:off x="8118465" y="1548521"/>
        <a:ext cx="2319831" cy="2316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67963-53C2-46DE-B43A-1BFEA7E0EDEB}">
      <dsp:nvSpPr>
        <dsp:cNvPr id="0" name=""/>
        <dsp:cNvSpPr/>
      </dsp:nvSpPr>
      <dsp:spPr>
        <a:xfrm>
          <a:off x="730151" y="802122"/>
          <a:ext cx="4804263" cy="1436641"/>
        </a:xfrm>
        <a:prstGeom prst="ellipse">
          <a:avLst/>
        </a:prstGeom>
        <a:solidFill>
          <a:schemeClr val="accent2">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E45ADCF4-CC7B-498E-99B0-D2D699A52B1B}">
      <dsp:nvSpPr>
        <dsp:cNvPr id="0" name=""/>
        <dsp:cNvSpPr/>
      </dsp:nvSpPr>
      <dsp:spPr>
        <a:xfrm rot="10800000" flipH="1" flipV="1">
          <a:off x="3032759" y="5061129"/>
          <a:ext cx="324310" cy="479812"/>
        </a:xfrm>
        <a:prstGeom prst="down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8499DE82-E517-40EC-A258-B9F1817A9A33}">
      <dsp:nvSpPr>
        <dsp:cNvPr id="0" name=""/>
        <dsp:cNvSpPr/>
      </dsp:nvSpPr>
      <dsp:spPr>
        <a:xfrm>
          <a:off x="1282715" y="4747318"/>
          <a:ext cx="3848145" cy="962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t> </a:t>
          </a:r>
          <a:endParaRPr lang="el-GR" sz="3400" kern="1200" dirty="0"/>
        </a:p>
      </dsp:txBody>
      <dsp:txXfrm>
        <a:off x="1282715" y="4747318"/>
        <a:ext cx="3848145" cy="962036"/>
      </dsp:txXfrm>
    </dsp:sp>
    <dsp:sp modelId="{D7AE11B9-ED1B-4F6F-94E6-5C676EB6350B}">
      <dsp:nvSpPr>
        <dsp:cNvPr id="0" name=""/>
        <dsp:cNvSpPr/>
      </dsp:nvSpPr>
      <dsp:spPr>
        <a:xfrm>
          <a:off x="2411757" y="2669726"/>
          <a:ext cx="1728692" cy="177616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effectLst/>
              <a:latin typeface="Open Sans" panose="020B0606030504020204" pitchFamily="34" charset="0"/>
              <a:ea typeface="Open Sans" panose="020B0606030504020204" pitchFamily="34" charset="0"/>
              <a:cs typeface="Open Sans" panose="020B0606030504020204" pitchFamily="34" charset="0"/>
            </a:rPr>
            <a:t>Stosowanych jest co najmniej 4000 chemikaliów, z których 63 zostały sklasyfikowane jako niebezpieczne dla zdrowia ludzkiego.</a:t>
          </a:r>
          <a:endParaRPr lang="el-GR" sz="1100" kern="1200" dirty="0"/>
        </a:p>
      </dsp:txBody>
      <dsp:txXfrm>
        <a:off x="2664918" y="2929840"/>
        <a:ext cx="1222370" cy="1255941"/>
      </dsp:txXfrm>
    </dsp:sp>
    <dsp:sp modelId="{374741B0-25DB-47FA-B220-2DEF7C10DBBA}">
      <dsp:nvSpPr>
        <dsp:cNvPr id="0" name=""/>
        <dsp:cNvSpPr/>
      </dsp:nvSpPr>
      <dsp:spPr>
        <a:xfrm>
          <a:off x="1293353" y="715062"/>
          <a:ext cx="1728692" cy="1776169"/>
        </a:xfrm>
        <a:prstGeom prst="ellips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effectLst/>
              <a:latin typeface="Open Sans" panose="020B0606030504020204" pitchFamily="34" charset="0"/>
              <a:ea typeface="Open Sans" panose="020B0606030504020204" pitchFamily="34" charset="0"/>
              <a:cs typeface="Open Sans" panose="020B0606030504020204" pitchFamily="34" charset="0"/>
            </a:rPr>
            <a:t>plastyfikatory, takie jak ftalany, są dodawane w celu uelastycznienia produktu.</a:t>
          </a:r>
          <a:endParaRPr lang="el-GR" sz="1200" kern="1200" dirty="0"/>
        </a:p>
      </dsp:txBody>
      <dsp:txXfrm>
        <a:off x="1546514" y="975176"/>
        <a:ext cx="1222370" cy="1255941"/>
      </dsp:txXfrm>
    </dsp:sp>
    <dsp:sp modelId="{A836B470-DC52-4A33-9A58-9CB6B3B94DCB}">
      <dsp:nvSpPr>
        <dsp:cNvPr id="0" name=""/>
        <dsp:cNvSpPr/>
      </dsp:nvSpPr>
      <dsp:spPr>
        <a:xfrm>
          <a:off x="3445138" y="677763"/>
          <a:ext cx="1728692" cy="1776169"/>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effectLst/>
              <a:latin typeface="Open Sans" panose="020B0606030504020204" pitchFamily="34" charset="0"/>
              <a:ea typeface="Open Sans" panose="020B0606030504020204" pitchFamily="34" charset="0"/>
              <a:cs typeface="Open Sans" panose="020B0606030504020204" pitchFamily="34" charset="0"/>
            </a:rPr>
            <a:t>Środki zmniejszające palność są często dodawane do mebli i elektroniki w celu zwiększenia ich odporności na ogień.</a:t>
          </a:r>
          <a:endParaRPr lang="el-GR" sz="1100" kern="1200" dirty="0"/>
        </a:p>
      </dsp:txBody>
      <dsp:txXfrm>
        <a:off x="3698299" y="937877"/>
        <a:ext cx="1222370" cy="1255941"/>
      </dsp:txXfrm>
    </dsp:sp>
    <dsp:sp modelId="{32065033-4AE0-4B11-A5C8-8032BC6731C5}">
      <dsp:nvSpPr>
        <dsp:cNvPr id="0" name=""/>
        <dsp:cNvSpPr/>
      </dsp:nvSpPr>
      <dsp:spPr>
        <a:xfrm>
          <a:off x="6" y="344921"/>
          <a:ext cx="6413569" cy="4907278"/>
        </a:xfrm>
        <a:prstGeom prst="funnel">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4F8DC-F9D8-4B1F-94F9-38CE0E239B86}">
      <dsp:nvSpPr>
        <dsp:cNvPr id="0" name=""/>
        <dsp:cNvSpPr/>
      </dsp:nvSpPr>
      <dsp:spPr>
        <a:xfrm>
          <a:off x="716479" y="596928"/>
          <a:ext cx="487856" cy="48785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F610D6-5809-4222-B6C1-348952F97313}">
      <dsp:nvSpPr>
        <dsp:cNvPr id="0" name=""/>
        <dsp:cNvSpPr/>
      </dsp:nvSpPr>
      <dsp:spPr>
        <a:xfrm>
          <a:off x="818928" y="692836"/>
          <a:ext cx="282956" cy="2829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D0123C-A965-40B3-9B70-F7DF127E78C6}">
      <dsp:nvSpPr>
        <dsp:cNvPr id="0" name=""/>
        <dsp:cNvSpPr/>
      </dsp:nvSpPr>
      <dsp:spPr>
        <a:xfrm>
          <a:off x="1477620" y="256090"/>
          <a:ext cx="4223041" cy="115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l-GR" sz="1800" b="1" kern="1200" cap="none" dirty="0">
              <a:latin typeface="Open Sans" panose="020B0606030504020204" pitchFamily="34" charset="0"/>
              <a:ea typeface="Open Sans" panose="020B0606030504020204" pitchFamily="34" charset="0"/>
              <a:cs typeface="Open Sans" panose="020B0606030504020204" pitchFamily="34" charset="0"/>
            </a:rPr>
            <a:t>Materiały </a:t>
          </a:r>
          <a:r>
            <a:rPr lang="el-GR" sz="1800" b="1" kern="1200" cap="none" dirty="0" err="1">
              <a:latin typeface="Open Sans" panose="020B0606030504020204" pitchFamily="34" charset="0"/>
              <a:ea typeface="Open Sans" panose="020B0606030504020204" pitchFamily="34" charset="0"/>
              <a:cs typeface="Open Sans" panose="020B0606030504020204" pitchFamily="34" charset="0"/>
            </a:rPr>
            <a:t>wymagane </a:t>
          </a:r>
          <a:r>
            <a:rPr lang="en-US" sz="1800" b="1" kern="1200" cap="none" dirty="0">
              <a:latin typeface="Open Sans" panose="020B0606030504020204" pitchFamily="34" charset="0"/>
              <a:ea typeface="Open Sans" panose="020B0606030504020204" pitchFamily="34" charset="0"/>
              <a:cs typeface="Open Sans" panose="020B0606030504020204" pitchFamily="34" charset="0"/>
            </a:rPr>
            <a:t>do </a:t>
          </a:r>
          <a:r>
            <a:rPr lang="el-GR" sz="1800" b="1" kern="1200" cap="none" dirty="0">
              <a:latin typeface="Open Sans" panose="020B0606030504020204" pitchFamily="34" charset="0"/>
              <a:ea typeface="Open Sans" panose="020B0606030504020204" pitchFamily="34" charset="0"/>
              <a:cs typeface="Open Sans" panose="020B0606030504020204" pitchFamily="34" charset="0"/>
            </a:rPr>
            <a:t>działania </a:t>
          </a:r>
          <a:endParaRPr lang="en-US" sz="1800" kern="1200" cap="none" dirty="0">
            <a:latin typeface="Open Sans" panose="020B0606030504020204" pitchFamily="34" charset="0"/>
            <a:ea typeface="Open Sans" panose="020B0606030504020204" pitchFamily="34" charset="0"/>
            <a:cs typeface="Open Sans" panose="020B0606030504020204" pitchFamily="34" charset="0"/>
          </a:endParaRPr>
        </a:p>
      </dsp:txBody>
      <dsp:txXfrm>
        <a:off x="1477620" y="256090"/>
        <a:ext cx="4223041" cy="1150282"/>
      </dsp:txXfrm>
    </dsp:sp>
    <dsp:sp modelId="{32D843BD-75C3-45BF-B983-FBCA7063C1A6}">
      <dsp:nvSpPr>
        <dsp:cNvPr id="0" name=""/>
        <dsp:cNvSpPr/>
      </dsp:nvSpPr>
      <dsp:spPr>
        <a:xfrm>
          <a:off x="722440" y="2514501"/>
          <a:ext cx="487856" cy="48785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99279-C68D-4A8E-938A-60DC6CA432A0}">
      <dsp:nvSpPr>
        <dsp:cNvPr id="0" name=""/>
        <dsp:cNvSpPr/>
      </dsp:nvSpPr>
      <dsp:spPr>
        <a:xfrm>
          <a:off x="824889" y="2616947"/>
          <a:ext cx="282956" cy="2829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6EF0E-6D28-43CD-92F6-8A01E7A3B3FD}">
      <dsp:nvSpPr>
        <dsp:cNvPr id="0" name=""/>
        <dsp:cNvSpPr/>
      </dsp:nvSpPr>
      <dsp:spPr>
        <a:xfrm>
          <a:off x="1550311" y="2333026"/>
          <a:ext cx="2421604" cy="1054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Komputery osobiste</a:t>
          </a:r>
        </a:p>
        <a:p>
          <a:pPr marL="0" lvl="0" indent="0" algn="l" defTabSz="800100">
            <a:lnSpc>
              <a:spcPct val="100000"/>
            </a:lnSpc>
            <a:spcBef>
              <a:spcPct val="0"/>
            </a:spcBef>
            <a:spcAft>
              <a:spcPct val="35000"/>
            </a:spcAft>
            <a:buNone/>
          </a:pPr>
          <a:r>
            <a:rPr lang="en-US" sz="1800" kern="1200" dirty="0"/>
            <a:t>Tablety</a:t>
          </a:r>
        </a:p>
        <a:p>
          <a:pPr marL="0" lvl="0" indent="0" algn="l" defTabSz="800100">
            <a:lnSpc>
              <a:spcPct val="100000"/>
            </a:lnSpc>
            <a:spcBef>
              <a:spcPct val="0"/>
            </a:spcBef>
            <a:spcAft>
              <a:spcPct val="35000"/>
            </a:spcAft>
            <a:buNone/>
          </a:pPr>
          <a:r>
            <a:rPr lang="en-US" sz="1800" kern="1200" dirty="0"/>
            <a:t>Smartfony</a:t>
          </a:r>
        </a:p>
        <a:p>
          <a:pPr marL="0" lvl="0" indent="0" algn="l" defTabSz="800100">
            <a:lnSpc>
              <a:spcPct val="100000"/>
            </a:lnSpc>
            <a:spcBef>
              <a:spcPct val="0"/>
            </a:spcBef>
            <a:spcAft>
              <a:spcPct val="35000"/>
            </a:spcAft>
            <a:buNone/>
          </a:pPr>
          <a:r>
            <a:rPr lang="en-US" sz="1800" kern="1200" dirty="0" err="1"/>
            <a:t>Odpowiedni</a:t>
          </a:r>
          <a:r>
            <a:rPr lang="pl-PL" sz="1800" kern="1200" dirty="0"/>
            <a:t>e</a:t>
          </a:r>
          <a:r>
            <a:rPr lang="en-US" sz="1800" kern="1200" dirty="0"/>
            <a:t> </a:t>
          </a:r>
          <a:r>
            <a:rPr lang="en-US" sz="1800" kern="1200" dirty="0" err="1"/>
            <a:t>książk</a:t>
          </a:r>
          <a:r>
            <a:rPr lang="pl-PL" sz="1800" kern="1200" dirty="0"/>
            <a:t>i</a:t>
          </a:r>
          <a:endParaRPr lang="en-US" sz="1800" kern="1200" dirty="0"/>
        </a:p>
        <a:p>
          <a:pPr marL="0" lvl="0" indent="0" algn="l" defTabSz="800100">
            <a:lnSpc>
              <a:spcPct val="100000"/>
            </a:lnSpc>
            <a:spcBef>
              <a:spcPct val="0"/>
            </a:spcBef>
            <a:spcAft>
              <a:spcPct val="35000"/>
            </a:spcAft>
            <a:buNone/>
          </a:pPr>
          <a:r>
            <a:rPr lang="en-US" sz="1800" kern="1200" dirty="0"/>
            <a:t>Czasopisma</a:t>
          </a:r>
        </a:p>
        <a:p>
          <a:pPr marL="0" lvl="0" indent="0" algn="l" defTabSz="800100">
            <a:lnSpc>
              <a:spcPct val="100000"/>
            </a:lnSpc>
            <a:spcBef>
              <a:spcPct val="0"/>
            </a:spcBef>
            <a:spcAft>
              <a:spcPct val="35000"/>
            </a:spcAft>
            <a:buNone/>
          </a:pPr>
          <a:r>
            <a:rPr lang="en-US" sz="1800" kern="1200" dirty="0"/>
            <a:t>Ulotki</a:t>
          </a:r>
          <a:endParaRPr lang="en-US" sz="1800" kern="1200" cap="none" dirty="0">
            <a:latin typeface="Open Sans" panose="020B0606030504020204" pitchFamily="34" charset="0"/>
            <a:ea typeface="Open Sans" panose="020B0606030504020204" pitchFamily="34" charset="0"/>
            <a:cs typeface="Open Sans" panose="020B0606030504020204" pitchFamily="34" charset="0"/>
          </a:endParaRPr>
        </a:p>
      </dsp:txBody>
      <dsp:txXfrm>
        <a:off x="1550311" y="2333026"/>
        <a:ext cx="2421604" cy="10541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0B265-EEB7-4888-9E35-01EEA547748C}">
      <dsp:nvSpPr>
        <dsp:cNvPr id="0" name=""/>
        <dsp:cNvSpPr/>
      </dsp:nvSpPr>
      <dsp:spPr>
        <a:xfrm>
          <a:off x="2293213" y="1585846"/>
          <a:ext cx="495854" cy="91440"/>
        </a:xfrm>
        <a:custGeom>
          <a:avLst/>
          <a:gdLst/>
          <a:ahLst/>
          <a:cxnLst/>
          <a:rect l="0" t="0" r="0" b="0"/>
          <a:pathLst>
            <a:path>
              <a:moveTo>
                <a:pt x="0" y="45720"/>
              </a:moveTo>
              <a:lnTo>
                <a:pt x="49585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27979" y="1628934"/>
        <a:ext cx="26322" cy="5264"/>
      </dsp:txXfrm>
    </dsp:sp>
    <dsp:sp modelId="{8041F7DD-2090-4790-989C-69A535FDAF37}">
      <dsp:nvSpPr>
        <dsp:cNvPr id="0" name=""/>
        <dsp:cNvSpPr/>
      </dsp:nvSpPr>
      <dsp:spPr>
        <a:xfrm>
          <a:off x="6080" y="944886"/>
          <a:ext cx="2288932" cy="13733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160" tIns="117731" rIns="112160" bIns="117731" numCol="1" spcCol="1270" anchor="ctr" anchorCtr="0">
          <a:noAutofit/>
        </a:bodyPr>
        <a:lstStyle/>
        <a:p>
          <a:pPr marL="0" lvl="0" indent="0" algn="ctr" defTabSz="533400">
            <a:lnSpc>
              <a:spcPct val="90000"/>
            </a:lnSpc>
            <a:spcBef>
              <a:spcPct val="0"/>
            </a:spcBef>
            <a:spcAft>
              <a:spcPct val="35000"/>
            </a:spcAft>
            <a:buNone/>
          </a:pPr>
          <a:r>
            <a:rPr lang="pl-PL" sz="1200" kern="1200" dirty="0"/>
            <a:t>Utwórz</a:t>
          </a:r>
          <a:r>
            <a:rPr lang="en-US" sz="1200" kern="1200" dirty="0"/>
            <a:t> </a:t>
          </a:r>
          <a:r>
            <a:rPr lang="pl-PL" sz="1200" kern="1200" dirty="0"/>
            <a:t>małe</a:t>
          </a:r>
          <a:r>
            <a:rPr lang="en-US" sz="1200" kern="1200" dirty="0"/>
            <a:t> </a:t>
          </a:r>
          <a:r>
            <a:rPr lang="en-US" sz="1200" kern="1200" dirty="0" err="1"/>
            <a:t>grup</a:t>
          </a:r>
          <a:r>
            <a:rPr lang="pl-PL" sz="1200" kern="1200" dirty="0"/>
            <a:t>y</a:t>
          </a:r>
          <a:r>
            <a:rPr lang="en-US" sz="1200" kern="1200" dirty="0"/>
            <a:t> </a:t>
          </a:r>
          <a:r>
            <a:rPr lang="en-US" sz="1200" kern="1200" dirty="0" err="1"/>
            <a:t>uczestników</a:t>
          </a:r>
          <a:endParaRPr lang="en-US" sz="1200" kern="1200" dirty="0"/>
        </a:p>
      </dsp:txBody>
      <dsp:txXfrm>
        <a:off x="6080" y="944886"/>
        <a:ext cx="2288932" cy="1373359"/>
      </dsp:txXfrm>
    </dsp:sp>
    <dsp:sp modelId="{2344B521-35FD-424F-BBF6-81CC3387F517}">
      <dsp:nvSpPr>
        <dsp:cNvPr id="0" name=""/>
        <dsp:cNvSpPr/>
      </dsp:nvSpPr>
      <dsp:spPr>
        <a:xfrm>
          <a:off x="5108600" y="1585846"/>
          <a:ext cx="495854" cy="91440"/>
        </a:xfrm>
        <a:custGeom>
          <a:avLst/>
          <a:gdLst/>
          <a:ahLst/>
          <a:cxnLst/>
          <a:rect l="0" t="0" r="0" b="0"/>
          <a:pathLst>
            <a:path>
              <a:moveTo>
                <a:pt x="0" y="45720"/>
              </a:moveTo>
              <a:lnTo>
                <a:pt x="49585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43366" y="1628934"/>
        <a:ext cx="26322" cy="5264"/>
      </dsp:txXfrm>
    </dsp:sp>
    <dsp:sp modelId="{2CAD48C9-68EF-4193-866F-104218151460}">
      <dsp:nvSpPr>
        <dsp:cNvPr id="0" name=""/>
        <dsp:cNvSpPr/>
      </dsp:nvSpPr>
      <dsp:spPr>
        <a:xfrm>
          <a:off x="2821468" y="944886"/>
          <a:ext cx="2288932" cy="13733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160" tIns="117731" rIns="112160" bIns="117731" numCol="1" spcCol="1270" anchor="ctr" anchorCtr="0">
          <a:noAutofit/>
        </a:bodyPr>
        <a:lstStyle/>
        <a:p>
          <a:pPr marL="0" lvl="0" indent="0" algn="ctr" defTabSz="533400">
            <a:lnSpc>
              <a:spcPct val="90000"/>
            </a:lnSpc>
            <a:spcBef>
              <a:spcPct val="0"/>
            </a:spcBef>
            <a:spcAft>
              <a:spcPct val="35000"/>
            </a:spcAft>
            <a:buNone/>
          </a:pPr>
          <a:r>
            <a:rPr lang="en-US" sz="1200" kern="1200"/>
            <a:t>Podziel się dostępnymi materiałami z grupami i daj im dostęp do urządzeń elektronicznych w celu przeprowadzenia badań.</a:t>
          </a:r>
        </a:p>
      </dsp:txBody>
      <dsp:txXfrm>
        <a:off x="2821468" y="944886"/>
        <a:ext cx="2288932" cy="1373359"/>
      </dsp:txXfrm>
    </dsp:sp>
    <dsp:sp modelId="{BCE9E398-CC5C-403D-B1C2-8B408A7DBDF4}">
      <dsp:nvSpPr>
        <dsp:cNvPr id="0" name=""/>
        <dsp:cNvSpPr/>
      </dsp:nvSpPr>
      <dsp:spPr>
        <a:xfrm>
          <a:off x="1150547" y="2316446"/>
          <a:ext cx="5630774" cy="495854"/>
        </a:xfrm>
        <a:custGeom>
          <a:avLst/>
          <a:gdLst/>
          <a:ahLst/>
          <a:cxnLst/>
          <a:rect l="0" t="0" r="0" b="0"/>
          <a:pathLst>
            <a:path>
              <a:moveTo>
                <a:pt x="5630774" y="0"/>
              </a:moveTo>
              <a:lnTo>
                <a:pt x="5630774" y="265027"/>
              </a:lnTo>
              <a:lnTo>
                <a:pt x="0" y="265027"/>
              </a:lnTo>
              <a:lnTo>
                <a:pt x="0" y="495854"/>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24551" y="2561741"/>
        <a:ext cx="282766" cy="5264"/>
      </dsp:txXfrm>
    </dsp:sp>
    <dsp:sp modelId="{C0C077D0-8945-4089-A536-14808E08D47B}">
      <dsp:nvSpPr>
        <dsp:cNvPr id="0" name=""/>
        <dsp:cNvSpPr/>
      </dsp:nvSpPr>
      <dsp:spPr>
        <a:xfrm>
          <a:off x="5636855" y="944886"/>
          <a:ext cx="2288932" cy="13733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160" tIns="117731" rIns="112160" bIns="117731" numCol="1" spcCol="1270" anchor="ctr" anchorCtr="0">
          <a:noAutofit/>
        </a:bodyPr>
        <a:lstStyle/>
        <a:p>
          <a:pPr marL="0" lvl="0" indent="0" algn="ctr" defTabSz="533400">
            <a:lnSpc>
              <a:spcPct val="90000"/>
            </a:lnSpc>
            <a:spcBef>
              <a:spcPct val="0"/>
            </a:spcBef>
            <a:spcAft>
              <a:spcPct val="35000"/>
            </a:spcAft>
            <a:buNone/>
          </a:pPr>
          <a:r>
            <a:rPr lang="en-US" sz="1200" kern="1200"/>
            <a:t>Przez sześćdziesiąt minut uczestnicy są proszeni o poznanie wpływu mikrodrobin plastiku na ludzkie zdrowie.</a:t>
          </a:r>
        </a:p>
      </dsp:txBody>
      <dsp:txXfrm>
        <a:off x="5636855" y="944886"/>
        <a:ext cx="2288932" cy="1373359"/>
      </dsp:txXfrm>
    </dsp:sp>
    <dsp:sp modelId="{784B796B-B094-44F2-AE5F-1EFC69500CDE}">
      <dsp:nvSpPr>
        <dsp:cNvPr id="0" name=""/>
        <dsp:cNvSpPr/>
      </dsp:nvSpPr>
      <dsp:spPr>
        <a:xfrm>
          <a:off x="2293213" y="3485661"/>
          <a:ext cx="495854" cy="91440"/>
        </a:xfrm>
        <a:custGeom>
          <a:avLst/>
          <a:gdLst/>
          <a:ahLst/>
          <a:cxnLst/>
          <a:rect l="0" t="0" r="0" b="0"/>
          <a:pathLst>
            <a:path>
              <a:moveTo>
                <a:pt x="0" y="45720"/>
              </a:moveTo>
              <a:lnTo>
                <a:pt x="49585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27979" y="3528748"/>
        <a:ext cx="26322" cy="5264"/>
      </dsp:txXfrm>
    </dsp:sp>
    <dsp:sp modelId="{CA50743E-1040-407B-94EB-7A792467D3DF}">
      <dsp:nvSpPr>
        <dsp:cNvPr id="0" name=""/>
        <dsp:cNvSpPr/>
      </dsp:nvSpPr>
      <dsp:spPr>
        <a:xfrm>
          <a:off x="6080" y="2844701"/>
          <a:ext cx="2288932" cy="13733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160" tIns="117731" rIns="112160" bIns="117731" numCol="1" spcCol="1270" anchor="ctr" anchorCtr="0">
          <a:noAutofit/>
        </a:bodyPr>
        <a:lstStyle/>
        <a:p>
          <a:pPr marL="0" lvl="0" indent="0" algn="ctr" defTabSz="533400">
            <a:lnSpc>
              <a:spcPct val="90000"/>
            </a:lnSpc>
            <a:spcBef>
              <a:spcPct val="0"/>
            </a:spcBef>
            <a:spcAft>
              <a:spcPct val="35000"/>
            </a:spcAft>
            <a:buNone/>
          </a:pPr>
          <a:r>
            <a:rPr lang="en-US" sz="1200" kern="1200"/>
            <a:t>Po przeprowadzeniu badań uczestnicy zaprojektują infografiki, naklejki i plakaty dla każdej grupy, korzystając z narzędzi online do projektowania infografik (takich jak Canva).</a:t>
          </a:r>
        </a:p>
      </dsp:txBody>
      <dsp:txXfrm>
        <a:off x="6080" y="2844701"/>
        <a:ext cx="2288932" cy="1373359"/>
      </dsp:txXfrm>
    </dsp:sp>
    <dsp:sp modelId="{98593873-3B3E-4718-8BD4-28DD2CE6EE55}">
      <dsp:nvSpPr>
        <dsp:cNvPr id="0" name=""/>
        <dsp:cNvSpPr/>
      </dsp:nvSpPr>
      <dsp:spPr>
        <a:xfrm>
          <a:off x="5108600" y="3485661"/>
          <a:ext cx="495854" cy="91440"/>
        </a:xfrm>
        <a:custGeom>
          <a:avLst/>
          <a:gdLst/>
          <a:ahLst/>
          <a:cxnLst/>
          <a:rect l="0" t="0" r="0" b="0"/>
          <a:pathLst>
            <a:path>
              <a:moveTo>
                <a:pt x="0" y="45720"/>
              </a:moveTo>
              <a:lnTo>
                <a:pt x="49585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43366" y="3528748"/>
        <a:ext cx="26322" cy="5264"/>
      </dsp:txXfrm>
    </dsp:sp>
    <dsp:sp modelId="{5B0B4F15-EE54-41CD-8999-EC73BFD12073}">
      <dsp:nvSpPr>
        <dsp:cNvPr id="0" name=""/>
        <dsp:cNvSpPr/>
      </dsp:nvSpPr>
      <dsp:spPr>
        <a:xfrm>
          <a:off x="2821468" y="2844701"/>
          <a:ext cx="2288932" cy="13733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160" tIns="117731" rIns="112160" bIns="117731" numCol="1" spcCol="1270" anchor="ctr" anchorCtr="0">
          <a:noAutofit/>
        </a:bodyPr>
        <a:lstStyle/>
        <a:p>
          <a:pPr marL="0" lvl="0" indent="0" algn="ctr" defTabSz="533400">
            <a:lnSpc>
              <a:spcPct val="90000"/>
            </a:lnSpc>
            <a:spcBef>
              <a:spcPct val="0"/>
            </a:spcBef>
            <a:spcAft>
              <a:spcPct val="35000"/>
            </a:spcAft>
            <a:buNone/>
          </a:pPr>
          <a:r>
            <a:rPr lang="en-US" sz="1200" kern="1200"/>
            <a:t>Zaprojektowane infografiki zostaną wydrukowane i rozdystrybuowane wśród lokalnej społeczności (szkoły, sklepy, targowiska itp.).</a:t>
          </a:r>
        </a:p>
      </dsp:txBody>
      <dsp:txXfrm>
        <a:off x="2821468" y="2844701"/>
        <a:ext cx="2288932" cy="1373359"/>
      </dsp:txXfrm>
    </dsp:sp>
    <dsp:sp modelId="{3F2ADCE2-E0E7-458F-B09E-5149869B1ECC}">
      <dsp:nvSpPr>
        <dsp:cNvPr id="0" name=""/>
        <dsp:cNvSpPr/>
      </dsp:nvSpPr>
      <dsp:spPr>
        <a:xfrm>
          <a:off x="5636855" y="2844701"/>
          <a:ext cx="2288932" cy="13733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160" tIns="117731" rIns="112160" bIns="117731" numCol="1" spcCol="1270" anchor="ctr" anchorCtr="0">
          <a:noAutofit/>
        </a:bodyPr>
        <a:lstStyle/>
        <a:p>
          <a:pPr marL="0" lvl="0" indent="0" algn="ctr" defTabSz="533400">
            <a:lnSpc>
              <a:spcPct val="90000"/>
            </a:lnSpc>
            <a:spcBef>
              <a:spcPct val="0"/>
            </a:spcBef>
            <a:spcAft>
              <a:spcPct val="35000"/>
            </a:spcAft>
            <a:buNone/>
          </a:pPr>
          <a:r>
            <a:rPr lang="de-DE" sz="1200" kern="1200"/>
            <a:t>Nie zapomnij </a:t>
          </a:r>
          <a:r>
            <a:rPr lang="en-US" sz="1200" kern="1200"/>
            <a:t>podzielić się działaniami i wynikami w mediach społecznościowych, używając odpowiednich hashtagów (#reduceplastics, #noplastic, #campaign).</a:t>
          </a:r>
        </a:p>
      </dsp:txBody>
      <dsp:txXfrm>
        <a:off x="5636855" y="2844701"/>
        <a:ext cx="2288932" cy="13733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4F8DC-F9D8-4B1F-94F9-38CE0E239B86}">
      <dsp:nvSpPr>
        <dsp:cNvPr id="0" name=""/>
        <dsp:cNvSpPr/>
      </dsp:nvSpPr>
      <dsp:spPr>
        <a:xfrm>
          <a:off x="716479" y="596928"/>
          <a:ext cx="487856" cy="48785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F610D6-5809-4222-B6C1-348952F97313}">
      <dsp:nvSpPr>
        <dsp:cNvPr id="0" name=""/>
        <dsp:cNvSpPr/>
      </dsp:nvSpPr>
      <dsp:spPr>
        <a:xfrm>
          <a:off x="818928" y="692836"/>
          <a:ext cx="282956" cy="2829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D0123C-A965-40B3-9B70-F7DF127E78C6}">
      <dsp:nvSpPr>
        <dsp:cNvPr id="0" name=""/>
        <dsp:cNvSpPr/>
      </dsp:nvSpPr>
      <dsp:spPr>
        <a:xfrm>
          <a:off x="1477620" y="256090"/>
          <a:ext cx="4223041" cy="115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l-GR" sz="1800" b="1" kern="1200" cap="none" dirty="0">
              <a:latin typeface="Open Sans" panose="020B0606030504020204" pitchFamily="34" charset="0"/>
              <a:ea typeface="Open Sans" panose="020B0606030504020204" pitchFamily="34" charset="0"/>
              <a:cs typeface="Open Sans" panose="020B0606030504020204" pitchFamily="34" charset="0"/>
            </a:rPr>
            <a:t>Materiały </a:t>
          </a:r>
          <a:r>
            <a:rPr lang="el-GR" sz="1800" b="1" kern="1200" cap="none" dirty="0" err="1">
              <a:latin typeface="Open Sans" panose="020B0606030504020204" pitchFamily="34" charset="0"/>
              <a:ea typeface="Open Sans" panose="020B0606030504020204" pitchFamily="34" charset="0"/>
              <a:cs typeface="Open Sans" panose="020B0606030504020204" pitchFamily="34" charset="0"/>
            </a:rPr>
            <a:t>wymagane </a:t>
          </a:r>
          <a:r>
            <a:rPr lang="en-US" sz="1800" b="1" kern="1200" cap="none" dirty="0">
              <a:latin typeface="Open Sans" panose="020B0606030504020204" pitchFamily="34" charset="0"/>
              <a:ea typeface="Open Sans" panose="020B0606030504020204" pitchFamily="34" charset="0"/>
              <a:cs typeface="Open Sans" panose="020B0606030504020204" pitchFamily="34" charset="0"/>
            </a:rPr>
            <a:t>do </a:t>
          </a:r>
          <a:r>
            <a:rPr lang="el-GR" sz="1800" b="1" kern="1200" cap="none" dirty="0">
              <a:latin typeface="Open Sans" panose="020B0606030504020204" pitchFamily="34" charset="0"/>
              <a:ea typeface="Open Sans" panose="020B0606030504020204" pitchFamily="34" charset="0"/>
              <a:cs typeface="Open Sans" panose="020B0606030504020204" pitchFamily="34" charset="0"/>
            </a:rPr>
            <a:t>działania </a:t>
          </a:r>
          <a:endParaRPr lang="en-US" sz="1800" kern="1200" cap="none" dirty="0">
            <a:latin typeface="Open Sans" panose="020B0606030504020204" pitchFamily="34" charset="0"/>
            <a:ea typeface="Open Sans" panose="020B0606030504020204" pitchFamily="34" charset="0"/>
            <a:cs typeface="Open Sans" panose="020B0606030504020204" pitchFamily="34" charset="0"/>
          </a:endParaRPr>
        </a:p>
      </dsp:txBody>
      <dsp:txXfrm>
        <a:off x="1477620" y="256090"/>
        <a:ext cx="4223041" cy="1150282"/>
      </dsp:txXfrm>
    </dsp:sp>
    <dsp:sp modelId="{32D843BD-75C3-45BF-B983-FBCA7063C1A6}">
      <dsp:nvSpPr>
        <dsp:cNvPr id="0" name=""/>
        <dsp:cNvSpPr/>
      </dsp:nvSpPr>
      <dsp:spPr>
        <a:xfrm>
          <a:off x="722440" y="2514501"/>
          <a:ext cx="487856" cy="48785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99279-C68D-4A8E-938A-60DC6CA432A0}">
      <dsp:nvSpPr>
        <dsp:cNvPr id="0" name=""/>
        <dsp:cNvSpPr/>
      </dsp:nvSpPr>
      <dsp:spPr>
        <a:xfrm>
          <a:off x="824889" y="2616947"/>
          <a:ext cx="282956" cy="2829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6EF0E-6D28-43CD-92F6-8A01E7A3B3FD}">
      <dsp:nvSpPr>
        <dsp:cNvPr id="0" name=""/>
        <dsp:cNvSpPr/>
      </dsp:nvSpPr>
      <dsp:spPr>
        <a:xfrm>
          <a:off x="1550311" y="2333026"/>
          <a:ext cx="2421604" cy="1054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Dwa przezroczyste plastikowe kubki</a:t>
          </a:r>
          <a:endParaRPr lang="el-GR" sz="1800" kern="1200" dirty="0"/>
        </a:p>
        <a:p>
          <a:pPr marL="0" lvl="0" indent="0" algn="l" defTabSz="800100">
            <a:lnSpc>
              <a:spcPct val="100000"/>
            </a:lnSpc>
            <a:spcBef>
              <a:spcPct val="0"/>
            </a:spcBef>
            <a:spcAft>
              <a:spcPct val="35000"/>
            </a:spcAft>
            <a:buNone/>
          </a:pPr>
          <a:r>
            <a:rPr lang="pl-PL" sz="1800" kern="1200" dirty="0"/>
            <a:t>Marker</a:t>
          </a:r>
          <a:endParaRPr lang="el-GR" sz="1800" kern="1200" dirty="0"/>
        </a:p>
        <a:p>
          <a:pPr marL="0" lvl="0" indent="0" algn="l" defTabSz="800100">
            <a:lnSpc>
              <a:spcPct val="100000"/>
            </a:lnSpc>
            <a:spcBef>
              <a:spcPct val="0"/>
            </a:spcBef>
            <a:spcAft>
              <a:spcPct val="35000"/>
            </a:spcAft>
            <a:buNone/>
          </a:pPr>
          <a:r>
            <a:rPr lang="en-US" sz="1800" kern="1200" dirty="0"/>
            <a:t>Pojemnik z octem</a:t>
          </a:r>
          <a:endParaRPr lang="el-GR" sz="1800" kern="1200" dirty="0"/>
        </a:p>
        <a:p>
          <a:pPr marL="0" lvl="0" indent="0" algn="l" defTabSz="800100">
            <a:lnSpc>
              <a:spcPct val="100000"/>
            </a:lnSpc>
            <a:spcBef>
              <a:spcPct val="0"/>
            </a:spcBef>
            <a:spcAft>
              <a:spcPct val="35000"/>
            </a:spcAft>
            <a:buNone/>
          </a:pPr>
          <a:r>
            <a:rPr lang="en-US" sz="1800" kern="1200" dirty="0"/>
            <a:t>Pojemnik z wodą</a:t>
          </a:r>
          <a:endParaRPr lang="el-GR" sz="1800" kern="1200" dirty="0"/>
        </a:p>
        <a:p>
          <a:pPr marL="0" lvl="0" indent="0" algn="l" defTabSz="800100">
            <a:lnSpc>
              <a:spcPct val="100000"/>
            </a:lnSpc>
            <a:spcBef>
              <a:spcPct val="0"/>
            </a:spcBef>
            <a:spcAft>
              <a:spcPct val="35000"/>
            </a:spcAft>
            <a:buNone/>
          </a:pPr>
          <a:r>
            <a:rPr lang="en-US" sz="1800" kern="1200" dirty="0"/>
            <a:t>Plastikowa łyżka</a:t>
          </a:r>
          <a:endParaRPr lang="el-GR" sz="1800" kern="1200" dirty="0"/>
        </a:p>
        <a:p>
          <a:pPr marL="0" lvl="0" indent="0" algn="l" defTabSz="800100">
            <a:lnSpc>
              <a:spcPct val="100000"/>
            </a:lnSpc>
            <a:spcBef>
              <a:spcPct val="0"/>
            </a:spcBef>
            <a:spcAft>
              <a:spcPct val="35000"/>
            </a:spcAft>
            <a:buNone/>
          </a:pPr>
          <a:r>
            <a:rPr lang="en-US" sz="1800" kern="1200" dirty="0" err="1"/>
            <a:t>Nie</a:t>
          </a:r>
          <a:r>
            <a:rPr lang="pl-PL" sz="1800" kern="1200" dirty="0"/>
            <a:t> </a:t>
          </a:r>
          <a:r>
            <a:rPr lang="en-US" sz="1800" kern="1200" dirty="0" err="1"/>
            <a:t>plastikowe</a:t>
          </a:r>
          <a:r>
            <a:rPr lang="en-US" sz="1800" kern="1200" dirty="0"/>
            <a:t> alternatywy do przechowywania żywności i napojów, takie jak pojemniki szklane lub ze stali nierdzewnej</a:t>
          </a:r>
          <a:endParaRPr lang="en-US" sz="1800" kern="1200" cap="none" dirty="0">
            <a:latin typeface="Open Sans" panose="020B0606030504020204" pitchFamily="34" charset="0"/>
            <a:ea typeface="Open Sans" panose="020B0606030504020204" pitchFamily="34" charset="0"/>
            <a:cs typeface="Open Sans" panose="020B0606030504020204" pitchFamily="34" charset="0"/>
          </a:endParaRPr>
        </a:p>
      </dsp:txBody>
      <dsp:txXfrm>
        <a:off x="1550311" y="2333026"/>
        <a:ext cx="2421604" cy="10541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4EA37-0FE5-4F7C-A0B3-BC3EEF04B556}">
      <dsp:nvSpPr>
        <dsp:cNvPr id="0" name=""/>
        <dsp:cNvSpPr/>
      </dsp:nvSpPr>
      <dsp:spPr>
        <a:xfrm rot="5400000">
          <a:off x="-106665" y="106706"/>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248926"/>
        <a:ext cx="497770" cy="213330"/>
      </dsp:txXfrm>
    </dsp:sp>
    <dsp:sp modelId="{4B5CB122-0160-404C-A376-A5E4249B609A}">
      <dsp:nvSpPr>
        <dsp:cNvPr id="0" name=""/>
        <dsp:cNvSpPr/>
      </dsp:nvSpPr>
      <dsp:spPr>
        <a:xfrm rot="5400000">
          <a:off x="3752704" y="-3254892"/>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err="1"/>
            <a:t>Oznacz</a:t>
          </a:r>
          <a:r>
            <a:rPr lang="en-US" sz="1000" kern="1200" dirty="0"/>
            <a:t> </a:t>
          </a:r>
          <a:r>
            <a:rPr lang="en-US" sz="1000" kern="1200" dirty="0" err="1"/>
            <a:t>markerem</a:t>
          </a:r>
          <a:r>
            <a:rPr lang="en-US" sz="1000" kern="1200" dirty="0"/>
            <a:t> </a:t>
          </a:r>
          <a:r>
            <a:rPr lang="en-US" sz="1000" kern="1200" dirty="0" err="1"/>
            <a:t>jeden</a:t>
          </a:r>
          <a:r>
            <a:rPr lang="en-US" sz="1000" kern="1200" dirty="0"/>
            <a:t> </a:t>
          </a:r>
          <a:r>
            <a:rPr lang="en-US" sz="1000" kern="1200" dirty="0" err="1"/>
            <a:t>kubek</a:t>
          </a:r>
          <a:r>
            <a:rPr lang="en-US" sz="1000" kern="1200" dirty="0"/>
            <a:t> </a:t>
          </a:r>
          <a:r>
            <a:rPr lang="en-US" sz="1000" kern="1200" dirty="0" err="1"/>
            <a:t>jako</a:t>
          </a:r>
          <a:r>
            <a:rPr lang="en-US" sz="1000" kern="1200" dirty="0"/>
            <a:t> </a:t>
          </a:r>
          <a:r>
            <a:rPr lang="pl-PL" sz="1000" kern="1200" dirty="0"/>
            <a:t>„</a:t>
          </a:r>
          <a:r>
            <a:rPr lang="en-US" sz="1000" kern="1200" dirty="0" err="1"/>
            <a:t>plastikowy</a:t>
          </a:r>
          <a:r>
            <a:rPr lang="pl-PL" sz="1000" kern="1200" dirty="0"/>
            <a:t>”</a:t>
          </a:r>
          <a:r>
            <a:rPr lang="en-US" sz="1000" kern="1200" dirty="0"/>
            <a:t>, a </a:t>
          </a:r>
          <a:r>
            <a:rPr lang="en-US" sz="1000" kern="1200" dirty="0" err="1"/>
            <a:t>drugi</a:t>
          </a:r>
          <a:r>
            <a:rPr lang="en-US" sz="1000" kern="1200" dirty="0"/>
            <a:t> </a:t>
          </a:r>
          <a:r>
            <a:rPr lang="en-US" sz="1000" kern="1200" dirty="0" err="1"/>
            <a:t>jako</a:t>
          </a:r>
          <a:r>
            <a:rPr lang="en-US" sz="1000" kern="1200" dirty="0"/>
            <a:t> </a:t>
          </a:r>
          <a:r>
            <a:rPr lang="pl-PL" sz="1000" kern="1200" dirty="0"/>
            <a:t>„</a:t>
          </a:r>
          <a:r>
            <a:rPr lang="en-US" sz="1000" kern="1200" dirty="0" err="1"/>
            <a:t>nie</a:t>
          </a:r>
          <a:r>
            <a:rPr lang="pl-PL" sz="1000" kern="1200" dirty="0"/>
            <a:t> </a:t>
          </a:r>
          <a:r>
            <a:rPr lang="en-US" sz="1000" kern="1200" dirty="0" err="1"/>
            <a:t>plastikowy</a:t>
          </a:r>
          <a:r>
            <a:rPr lang="pl-PL" sz="1000" kern="1200" dirty="0"/>
            <a:t>”</a:t>
          </a:r>
          <a:r>
            <a:rPr lang="en-US" sz="1000" kern="1200" dirty="0"/>
            <a:t>.</a:t>
          </a:r>
        </a:p>
      </dsp:txBody>
      <dsp:txXfrm rot="-5400000">
        <a:off x="497771" y="22604"/>
        <a:ext cx="6949519" cy="417089"/>
      </dsp:txXfrm>
    </dsp:sp>
    <dsp:sp modelId="{EFB474F7-3031-475C-9078-60CE33FD93DF}">
      <dsp:nvSpPr>
        <dsp:cNvPr id="0" name=""/>
        <dsp:cNvSpPr/>
      </dsp:nvSpPr>
      <dsp:spPr>
        <a:xfrm rot="5400000">
          <a:off x="-106665" y="744176"/>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886396"/>
        <a:ext cx="497770" cy="213330"/>
      </dsp:txXfrm>
    </dsp:sp>
    <dsp:sp modelId="{20542866-A41E-4DFB-A52F-D39616D3F860}">
      <dsp:nvSpPr>
        <dsp:cNvPr id="0" name=""/>
        <dsp:cNvSpPr/>
      </dsp:nvSpPr>
      <dsp:spPr>
        <a:xfrm rot="5400000">
          <a:off x="3752704" y="-2617422"/>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Napełnij każdy kubek octem (który może symulować kwaśne jedzenie lub napoje) lub wodą.</a:t>
          </a:r>
        </a:p>
      </dsp:txBody>
      <dsp:txXfrm rot="-5400000">
        <a:off x="497771" y="660074"/>
        <a:ext cx="6949519" cy="417089"/>
      </dsp:txXfrm>
    </dsp:sp>
    <dsp:sp modelId="{ECD968E1-9CC8-4924-8458-BA047EC02437}">
      <dsp:nvSpPr>
        <dsp:cNvPr id="0" name=""/>
        <dsp:cNvSpPr/>
      </dsp:nvSpPr>
      <dsp:spPr>
        <a:xfrm rot="5400000">
          <a:off x="-106665" y="1381647"/>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1523867"/>
        <a:ext cx="497770" cy="213330"/>
      </dsp:txXfrm>
    </dsp:sp>
    <dsp:sp modelId="{65E58702-33D4-4485-8C98-DB97BA841E79}">
      <dsp:nvSpPr>
        <dsp:cNvPr id="0" name=""/>
        <dsp:cNvSpPr/>
      </dsp:nvSpPr>
      <dsp:spPr>
        <a:xfrm rot="5400000">
          <a:off x="3752704" y="-1979951"/>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Zanurz plastikową łyżkę w </a:t>
          </a:r>
          <a:r>
            <a:rPr lang="pl-PL" sz="1000" kern="1200" dirty="0"/>
            <a:t>„</a:t>
          </a:r>
          <a:r>
            <a:rPr lang="en-US" sz="1000" kern="1200" dirty="0" err="1"/>
            <a:t>plastikowym</a:t>
          </a:r>
          <a:r>
            <a:rPr lang="pl-PL" sz="1000" kern="1200" dirty="0"/>
            <a:t>”</a:t>
          </a:r>
          <a:r>
            <a:rPr lang="en-US" sz="1000" kern="1200" dirty="0"/>
            <a:t> kubku i pozostaw ją tam na kilka minut.</a:t>
          </a:r>
        </a:p>
      </dsp:txBody>
      <dsp:txXfrm rot="-5400000">
        <a:off x="497771" y="1297545"/>
        <a:ext cx="6949519" cy="417089"/>
      </dsp:txXfrm>
    </dsp:sp>
    <dsp:sp modelId="{265D2B3C-1850-4B5A-95CF-F18F5C3597F1}">
      <dsp:nvSpPr>
        <dsp:cNvPr id="0" name=""/>
        <dsp:cNvSpPr/>
      </dsp:nvSpPr>
      <dsp:spPr>
        <a:xfrm rot="5400000">
          <a:off x="-106665" y="2019117"/>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2161337"/>
        <a:ext cx="497770" cy="213330"/>
      </dsp:txXfrm>
    </dsp:sp>
    <dsp:sp modelId="{394819BF-4E95-4DB9-99B7-8D84A1B7DBA0}">
      <dsp:nvSpPr>
        <dsp:cNvPr id="0" name=""/>
        <dsp:cNvSpPr/>
      </dsp:nvSpPr>
      <dsp:spPr>
        <a:xfrm rot="5400000">
          <a:off x="3752704" y="-1342481"/>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err="1"/>
            <a:t>Wyjmij</a:t>
          </a:r>
          <a:r>
            <a:rPr lang="en-US" sz="1000" kern="1200" dirty="0"/>
            <a:t> </a:t>
          </a:r>
          <a:r>
            <a:rPr lang="en-US" sz="1000" kern="1200" dirty="0" err="1"/>
            <a:t>łyżkę</a:t>
          </a:r>
          <a:r>
            <a:rPr lang="en-US" sz="1000" kern="1200" dirty="0"/>
            <a:t> </a:t>
          </a:r>
          <a:r>
            <a:rPr lang="en-US" sz="1000" kern="1200" dirty="0" err="1"/>
            <a:t>i</a:t>
          </a:r>
          <a:r>
            <a:rPr lang="en-US" sz="1000" kern="1200" dirty="0"/>
            <a:t> </a:t>
          </a:r>
          <a:r>
            <a:rPr lang="en-US" sz="1000" kern="1200" dirty="0" err="1"/>
            <a:t>obserwuj</a:t>
          </a:r>
          <a:r>
            <a:rPr lang="en-US" sz="1000" kern="1200" dirty="0"/>
            <a:t> </a:t>
          </a:r>
          <a:r>
            <a:rPr lang="en-US" sz="1000" kern="1200" dirty="0" err="1"/>
            <a:t>wszelkie</a:t>
          </a:r>
          <a:r>
            <a:rPr lang="en-US" sz="1000" kern="1200" dirty="0"/>
            <a:t> </a:t>
          </a:r>
          <a:r>
            <a:rPr lang="en-US" sz="1000" kern="1200" dirty="0" err="1"/>
            <a:t>zmiany</a:t>
          </a:r>
          <a:r>
            <a:rPr lang="en-US" sz="1000" kern="1200" dirty="0"/>
            <a:t> </a:t>
          </a:r>
          <a:r>
            <a:rPr lang="en-US" sz="1000" kern="1200" dirty="0" err="1"/>
            <a:t>koloru</a:t>
          </a:r>
          <a:r>
            <a:rPr lang="en-US" sz="1000" kern="1200" dirty="0"/>
            <a:t> </a:t>
          </a:r>
          <a:r>
            <a:rPr lang="en-US" sz="1000" kern="1200" dirty="0" err="1"/>
            <a:t>lub</a:t>
          </a:r>
          <a:r>
            <a:rPr lang="en-US" sz="1000" kern="1200" dirty="0"/>
            <a:t> </a:t>
          </a:r>
          <a:r>
            <a:rPr lang="en-US" sz="1000" kern="1200" dirty="0" err="1"/>
            <a:t>klarowności</a:t>
          </a:r>
          <a:r>
            <a:rPr lang="en-US" sz="1000" kern="1200" dirty="0"/>
            <a:t> </a:t>
          </a:r>
          <a:r>
            <a:rPr lang="en-US" sz="1000" kern="1200" dirty="0" err="1"/>
            <a:t>płynu</a:t>
          </a:r>
          <a:r>
            <a:rPr lang="en-US" sz="1000" kern="1200" dirty="0"/>
            <a:t> w </a:t>
          </a:r>
          <a:r>
            <a:rPr lang="pl-PL" sz="1000" kern="1200" dirty="0"/>
            <a:t>„</a:t>
          </a:r>
          <a:r>
            <a:rPr lang="en-US" sz="1000" kern="1200" dirty="0" err="1"/>
            <a:t>plastikowym</a:t>
          </a:r>
          <a:r>
            <a:rPr lang="pl-PL" sz="1000" kern="1200" dirty="0"/>
            <a:t>”</a:t>
          </a:r>
          <a:r>
            <a:rPr lang="en-US" sz="1000" kern="1200" dirty="0"/>
            <a:t> </a:t>
          </a:r>
          <a:r>
            <a:rPr lang="en-US" sz="1000" kern="1200" dirty="0" err="1"/>
            <a:t>kubku</a:t>
          </a:r>
          <a:r>
            <a:rPr lang="en-US" sz="1000" kern="1200" dirty="0"/>
            <a:t>.</a:t>
          </a:r>
        </a:p>
      </dsp:txBody>
      <dsp:txXfrm rot="-5400000">
        <a:off x="497771" y="1935015"/>
        <a:ext cx="6949519" cy="417089"/>
      </dsp:txXfrm>
    </dsp:sp>
    <dsp:sp modelId="{7AC92C76-1913-4B81-8691-90B4816325E7}">
      <dsp:nvSpPr>
        <dsp:cNvPr id="0" name=""/>
        <dsp:cNvSpPr/>
      </dsp:nvSpPr>
      <dsp:spPr>
        <a:xfrm rot="5400000">
          <a:off x="-106665" y="2656588"/>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2798808"/>
        <a:ext cx="497770" cy="213330"/>
      </dsp:txXfrm>
    </dsp:sp>
    <dsp:sp modelId="{825FBDF3-1FF2-4532-9854-79F06317EE6C}">
      <dsp:nvSpPr>
        <dsp:cNvPr id="0" name=""/>
        <dsp:cNvSpPr/>
      </dsp:nvSpPr>
      <dsp:spPr>
        <a:xfrm rot="5400000">
          <a:off x="3752704" y="-705010"/>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Omów z uczestnikami potencjał toksycznych substancji chemicznych zawartych w plastiku do przedostawania się do żywności lub napojów w miarę upływu czasu, zwłaszcza po podgrzaniu lub wystawieniu na działanie substancji kwaśnych.</a:t>
          </a:r>
        </a:p>
      </dsp:txBody>
      <dsp:txXfrm rot="-5400000">
        <a:off x="497771" y="2572486"/>
        <a:ext cx="6949519" cy="417089"/>
      </dsp:txXfrm>
    </dsp:sp>
    <dsp:sp modelId="{F4E287EA-FABE-445F-AD8A-5946BCA67E36}">
      <dsp:nvSpPr>
        <dsp:cNvPr id="0" name=""/>
        <dsp:cNvSpPr/>
      </dsp:nvSpPr>
      <dsp:spPr>
        <a:xfrm rot="5400000">
          <a:off x="-106665" y="3294058"/>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3436278"/>
        <a:ext cx="497770" cy="213330"/>
      </dsp:txXfrm>
    </dsp:sp>
    <dsp:sp modelId="{221C5EFE-79D1-4D29-9191-C71A79CB71B1}">
      <dsp:nvSpPr>
        <dsp:cNvPr id="0" name=""/>
        <dsp:cNvSpPr/>
      </dsp:nvSpPr>
      <dsp:spPr>
        <a:xfrm rot="5400000">
          <a:off x="3752704" y="-67540"/>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Powtórz eksperyment, używając pojemnika innego niż plastikowy, np. ze szkła lub stali nierdzewnej, i porównaj wyniki.</a:t>
          </a:r>
        </a:p>
      </dsp:txBody>
      <dsp:txXfrm rot="-5400000">
        <a:off x="497771" y="3209956"/>
        <a:ext cx="6949519" cy="417089"/>
      </dsp:txXfrm>
    </dsp:sp>
    <dsp:sp modelId="{F39C4A0D-BC2B-48AD-887F-90A814CE263D}">
      <dsp:nvSpPr>
        <dsp:cNvPr id="0" name=""/>
        <dsp:cNvSpPr/>
      </dsp:nvSpPr>
      <dsp:spPr>
        <a:xfrm rot="5400000">
          <a:off x="-106665" y="3931529"/>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4073749"/>
        <a:ext cx="497770" cy="213330"/>
      </dsp:txXfrm>
    </dsp:sp>
    <dsp:sp modelId="{0A907C70-C5DD-458F-831E-934CAE689CC7}">
      <dsp:nvSpPr>
        <dsp:cNvPr id="0" name=""/>
        <dsp:cNvSpPr/>
      </dsp:nvSpPr>
      <dsp:spPr>
        <a:xfrm rot="5400000">
          <a:off x="3752704" y="569930"/>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Przedyskutuj z grupami wpływ tych toksycznych pierwiastków na ludzkie zdrowie.</a:t>
          </a:r>
        </a:p>
      </dsp:txBody>
      <dsp:txXfrm rot="-5400000">
        <a:off x="497771" y="3847427"/>
        <a:ext cx="6949519" cy="417089"/>
      </dsp:txXfrm>
    </dsp:sp>
    <dsp:sp modelId="{B8423A1F-1820-4D4B-99B9-5B7CDFBDE576}">
      <dsp:nvSpPr>
        <dsp:cNvPr id="0" name=""/>
        <dsp:cNvSpPr/>
      </dsp:nvSpPr>
      <dsp:spPr>
        <a:xfrm rot="5400000">
          <a:off x="-106665" y="4568999"/>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4711219"/>
        <a:ext cx="497770" cy="213330"/>
      </dsp:txXfrm>
    </dsp:sp>
    <dsp:sp modelId="{B9E04C93-8B8F-4A0B-B121-BCF6F9CE90AE}">
      <dsp:nvSpPr>
        <dsp:cNvPr id="0" name=""/>
        <dsp:cNvSpPr/>
      </dsp:nvSpPr>
      <dsp:spPr>
        <a:xfrm rot="5400000">
          <a:off x="3752704" y="1207400"/>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Przedstaw rzeczywisty wpływ tworzyw sztucznych na ludzi, wykorzystując odpowiednie informacje z modułu.</a:t>
          </a:r>
        </a:p>
      </dsp:txBody>
      <dsp:txXfrm rot="-5400000">
        <a:off x="497771" y="4484897"/>
        <a:ext cx="6949519" cy="4170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7A806-BB69-4A2F-85FD-215EC706F757}" type="datetimeFigureOut">
              <a:rPr lang="el-GR" smtClean="0"/>
              <a:t>3/9/2023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14305-B754-4E9D-B4CA-E6D915A02866}" type="slidenum">
              <a:rPr lang="el-GR" smtClean="0"/>
              <a:t>‹#›</a:t>
            </a:fld>
            <a:endParaRPr lang="el-GR"/>
          </a:p>
        </p:txBody>
      </p:sp>
    </p:spTree>
    <p:extLst>
      <p:ext uri="{BB962C8B-B14F-4D97-AF65-F5344CB8AC3E}">
        <p14:creationId xmlns:p14="http://schemas.microsoft.com/office/powerpoint/2010/main" val="1169632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2</a:t>
            </a:fld>
            <a:endParaRPr lang="el-GR"/>
          </a:p>
        </p:txBody>
      </p:sp>
    </p:spTree>
    <p:extLst>
      <p:ext uri="{BB962C8B-B14F-4D97-AF65-F5344CB8AC3E}">
        <p14:creationId xmlns:p14="http://schemas.microsoft.com/office/powerpoint/2010/main" val="312049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9</a:t>
            </a:fld>
            <a:endParaRPr lang="el-GR"/>
          </a:p>
        </p:txBody>
      </p:sp>
    </p:spTree>
    <p:extLst>
      <p:ext uri="{BB962C8B-B14F-4D97-AF65-F5344CB8AC3E}">
        <p14:creationId xmlns:p14="http://schemas.microsoft.com/office/powerpoint/2010/main" val="2342624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13</a:t>
            </a:fld>
            <a:endParaRPr lang="el-GR"/>
          </a:p>
        </p:txBody>
      </p:sp>
    </p:spTree>
    <p:extLst>
      <p:ext uri="{BB962C8B-B14F-4D97-AF65-F5344CB8AC3E}">
        <p14:creationId xmlns:p14="http://schemas.microsoft.com/office/powerpoint/2010/main" val="2282052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15</a:t>
            </a:fld>
            <a:endParaRPr lang="el-GR"/>
          </a:p>
        </p:txBody>
      </p:sp>
    </p:spTree>
    <p:extLst>
      <p:ext uri="{BB962C8B-B14F-4D97-AF65-F5344CB8AC3E}">
        <p14:creationId xmlns:p14="http://schemas.microsoft.com/office/powerpoint/2010/main" val="46528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16</a:t>
            </a:fld>
            <a:endParaRPr lang="el-GR"/>
          </a:p>
        </p:txBody>
      </p:sp>
    </p:spTree>
    <p:extLst>
      <p:ext uri="{BB962C8B-B14F-4D97-AF65-F5344CB8AC3E}">
        <p14:creationId xmlns:p14="http://schemas.microsoft.com/office/powerpoint/2010/main" val="59363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17</a:t>
            </a:fld>
            <a:endParaRPr lang="el-GR"/>
          </a:p>
        </p:txBody>
      </p:sp>
    </p:spTree>
    <p:extLst>
      <p:ext uri="{BB962C8B-B14F-4D97-AF65-F5344CB8AC3E}">
        <p14:creationId xmlns:p14="http://schemas.microsoft.com/office/powerpoint/2010/main" val="3426132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45B9BC-7C47-559A-5B4B-3F2393A3FD6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7F0ABC0-09F0-D611-400F-00850809D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33007F7-A202-2C7B-0AD3-B185D8521474}"/>
              </a:ext>
            </a:extLst>
          </p:cNvPr>
          <p:cNvSpPr>
            <a:spLocks noGrp="1"/>
          </p:cNvSpPr>
          <p:nvPr>
            <p:ph type="dt" sz="half" idx="10"/>
          </p:nvPr>
        </p:nvSpPr>
        <p:spPr/>
        <p:txBody>
          <a:bodyPr/>
          <a:lstStyle/>
          <a:p>
            <a:fld id="{3D5B2F6B-EE64-415F-8119-268144447923}" type="datetimeFigureOut">
              <a:rPr lang="el-GR" smtClean="0"/>
              <a:t>3/9/2023</a:t>
            </a:fld>
            <a:endParaRPr lang="el-GR"/>
          </a:p>
        </p:txBody>
      </p:sp>
      <p:sp>
        <p:nvSpPr>
          <p:cNvPr id="5" name="Θέση υποσέλιδου 4">
            <a:extLst>
              <a:ext uri="{FF2B5EF4-FFF2-40B4-BE49-F238E27FC236}">
                <a16:creationId xmlns:a16="http://schemas.microsoft.com/office/drawing/2014/main" id="{C63957AD-7058-9092-8B5E-857AF347B8F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F4ECF0A-C4B5-3BB8-92EA-AC1AF64CE9EE}"/>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85931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433EFD-9637-70DF-70EB-0A0C930A44D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73D46BD-43EA-2624-1ECF-F645B9E2C70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605741D-DC77-23D6-66BA-265BB2F1CAA2}"/>
              </a:ext>
            </a:extLst>
          </p:cNvPr>
          <p:cNvSpPr>
            <a:spLocks noGrp="1"/>
          </p:cNvSpPr>
          <p:nvPr>
            <p:ph type="dt" sz="half" idx="10"/>
          </p:nvPr>
        </p:nvSpPr>
        <p:spPr/>
        <p:txBody>
          <a:bodyPr/>
          <a:lstStyle/>
          <a:p>
            <a:fld id="{3D5B2F6B-EE64-415F-8119-268144447923}" type="datetimeFigureOut">
              <a:rPr lang="el-GR" smtClean="0"/>
              <a:t>3/9/2023</a:t>
            </a:fld>
            <a:endParaRPr lang="el-GR"/>
          </a:p>
        </p:txBody>
      </p:sp>
      <p:sp>
        <p:nvSpPr>
          <p:cNvPr id="5" name="Θέση υποσέλιδου 4">
            <a:extLst>
              <a:ext uri="{FF2B5EF4-FFF2-40B4-BE49-F238E27FC236}">
                <a16:creationId xmlns:a16="http://schemas.microsoft.com/office/drawing/2014/main" id="{8D4E241A-EA8C-B4FD-9668-F4196BA0722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E09E703-2267-F8E8-E615-7A729C592D9F}"/>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411383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684FDE6-42D5-6E5F-ED6D-B18C1A5F2296}"/>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EBA16F3-4BF5-70F0-1E02-C8A52D9F351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9146BD4-49E5-831E-CB95-52C700C5B342}"/>
              </a:ext>
            </a:extLst>
          </p:cNvPr>
          <p:cNvSpPr>
            <a:spLocks noGrp="1"/>
          </p:cNvSpPr>
          <p:nvPr>
            <p:ph type="dt" sz="half" idx="10"/>
          </p:nvPr>
        </p:nvSpPr>
        <p:spPr/>
        <p:txBody>
          <a:bodyPr/>
          <a:lstStyle/>
          <a:p>
            <a:fld id="{3D5B2F6B-EE64-415F-8119-268144447923}" type="datetimeFigureOut">
              <a:rPr lang="el-GR" smtClean="0"/>
              <a:t>3/9/2023</a:t>
            </a:fld>
            <a:endParaRPr lang="el-GR"/>
          </a:p>
        </p:txBody>
      </p:sp>
      <p:sp>
        <p:nvSpPr>
          <p:cNvPr id="5" name="Θέση υποσέλιδου 4">
            <a:extLst>
              <a:ext uri="{FF2B5EF4-FFF2-40B4-BE49-F238E27FC236}">
                <a16:creationId xmlns:a16="http://schemas.microsoft.com/office/drawing/2014/main" id="{ED20BAE4-38A6-0394-D652-43812CEDF18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AA34C6C-8E22-7311-5AF8-7D4C0F993A40}"/>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107644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CEE8D7-C585-C104-F083-53A20917C05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4DE15F7-6BC5-DC80-86F4-A92712358EB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B5573CD-7739-E402-2D77-83851AED496C}"/>
              </a:ext>
            </a:extLst>
          </p:cNvPr>
          <p:cNvSpPr>
            <a:spLocks noGrp="1"/>
          </p:cNvSpPr>
          <p:nvPr>
            <p:ph type="dt" sz="half" idx="10"/>
          </p:nvPr>
        </p:nvSpPr>
        <p:spPr/>
        <p:txBody>
          <a:bodyPr/>
          <a:lstStyle/>
          <a:p>
            <a:fld id="{3D5B2F6B-EE64-415F-8119-268144447923}" type="datetimeFigureOut">
              <a:rPr lang="el-GR" smtClean="0"/>
              <a:t>3/9/2023</a:t>
            </a:fld>
            <a:endParaRPr lang="el-GR"/>
          </a:p>
        </p:txBody>
      </p:sp>
      <p:sp>
        <p:nvSpPr>
          <p:cNvPr id="5" name="Θέση υποσέλιδου 4">
            <a:extLst>
              <a:ext uri="{FF2B5EF4-FFF2-40B4-BE49-F238E27FC236}">
                <a16:creationId xmlns:a16="http://schemas.microsoft.com/office/drawing/2014/main" id="{1B0CF5B1-0277-8C36-8539-F09A1FC03E7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71E0A28-A6CE-88D6-0201-9D3B35B1E6D7}"/>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09730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D2248F-C4B5-6F96-A788-FD4A6870F09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280A061-7902-162E-B0B0-AE9F8B5E6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FBFC3CD-6F66-7E19-E134-85FC044771E6}"/>
              </a:ext>
            </a:extLst>
          </p:cNvPr>
          <p:cNvSpPr>
            <a:spLocks noGrp="1"/>
          </p:cNvSpPr>
          <p:nvPr>
            <p:ph type="dt" sz="half" idx="10"/>
          </p:nvPr>
        </p:nvSpPr>
        <p:spPr/>
        <p:txBody>
          <a:bodyPr/>
          <a:lstStyle/>
          <a:p>
            <a:fld id="{3D5B2F6B-EE64-415F-8119-268144447923}" type="datetimeFigureOut">
              <a:rPr lang="el-GR" smtClean="0"/>
              <a:t>3/9/2023</a:t>
            </a:fld>
            <a:endParaRPr lang="el-GR"/>
          </a:p>
        </p:txBody>
      </p:sp>
      <p:sp>
        <p:nvSpPr>
          <p:cNvPr id="5" name="Θέση υποσέλιδου 4">
            <a:extLst>
              <a:ext uri="{FF2B5EF4-FFF2-40B4-BE49-F238E27FC236}">
                <a16:creationId xmlns:a16="http://schemas.microsoft.com/office/drawing/2014/main" id="{6DC75CC1-730C-F91F-1946-6E0EF01CE12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5B96947-D965-AFA4-4790-225EB084791E}"/>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208125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A955E8-C43F-17EA-BA5B-F16FC31C4A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0BA37F2-0016-F572-BFE4-4B52644B15C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BF8EA11-29D9-BEA4-60A1-68FD33E6C02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755CC4B1-1219-117E-2087-A9B9CF868A4B}"/>
              </a:ext>
            </a:extLst>
          </p:cNvPr>
          <p:cNvSpPr>
            <a:spLocks noGrp="1"/>
          </p:cNvSpPr>
          <p:nvPr>
            <p:ph type="dt" sz="half" idx="10"/>
          </p:nvPr>
        </p:nvSpPr>
        <p:spPr/>
        <p:txBody>
          <a:bodyPr/>
          <a:lstStyle/>
          <a:p>
            <a:fld id="{3D5B2F6B-EE64-415F-8119-268144447923}" type="datetimeFigureOut">
              <a:rPr lang="el-GR" smtClean="0"/>
              <a:t>3/9/2023</a:t>
            </a:fld>
            <a:endParaRPr lang="el-GR"/>
          </a:p>
        </p:txBody>
      </p:sp>
      <p:sp>
        <p:nvSpPr>
          <p:cNvPr id="6" name="Θέση υποσέλιδου 5">
            <a:extLst>
              <a:ext uri="{FF2B5EF4-FFF2-40B4-BE49-F238E27FC236}">
                <a16:creationId xmlns:a16="http://schemas.microsoft.com/office/drawing/2014/main" id="{2FEF4C4F-7FAA-EEDD-2528-E6B9C44CCF2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89DEA7F-FF12-02E5-3C42-FBAD4D9DB2A8}"/>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41438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1F87BF-24F8-F456-F395-BD17135A5AF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EFC2137-BDFF-A0D5-AD2A-1D3327D79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31B14C03-F220-5864-700B-31D15F9EDEE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3FBF229-2DA2-9439-9BF6-E23AD322A8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FBC4361-522C-B19B-B4A0-58A7ED2CB07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10D149A-C4E8-E7DD-3860-CFDABB2E3F5E}"/>
              </a:ext>
            </a:extLst>
          </p:cNvPr>
          <p:cNvSpPr>
            <a:spLocks noGrp="1"/>
          </p:cNvSpPr>
          <p:nvPr>
            <p:ph type="dt" sz="half" idx="10"/>
          </p:nvPr>
        </p:nvSpPr>
        <p:spPr/>
        <p:txBody>
          <a:bodyPr/>
          <a:lstStyle/>
          <a:p>
            <a:fld id="{3D5B2F6B-EE64-415F-8119-268144447923}" type="datetimeFigureOut">
              <a:rPr lang="el-GR" smtClean="0"/>
              <a:t>3/9/2023</a:t>
            </a:fld>
            <a:endParaRPr lang="el-GR"/>
          </a:p>
        </p:txBody>
      </p:sp>
      <p:sp>
        <p:nvSpPr>
          <p:cNvPr id="8" name="Θέση υποσέλιδου 7">
            <a:extLst>
              <a:ext uri="{FF2B5EF4-FFF2-40B4-BE49-F238E27FC236}">
                <a16:creationId xmlns:a16="http://schemas.microsoft.com/office/drawing/2014/main" id="{1B0A42AC-74B1-417B-75F4-B8A58CF6759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CCB5CD1B-EDBC-DEE5-0290-BFB71403796E}"/>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1468628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8C3D5A-ACBF-7759-152F-DD4D64C3DA9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491807F-CE78-241B-C1AA-BDBE44E8AE51}"/>
              </a:ext>
            </a:extLst>
          </p:cNvPr>
          <p:cNvSpPr>
            <a:spLocks noGrp="1"/>
          </p:cNvSpPr>
          <p:nvPr>
            <p:ph type="dt" sz="half" idx="10"/>
          </p:nvPr>
        </p:nvSpPr>
        <p:spPr/>
        <p:txBody>
          <a:bodyPr/>
          <a:lstStyle/>
          <a:p>
            <a:fld id="{3D5B2F6B-EE64-415F-8119-268144447923}" type="datetimeFigureOut">
              <a:rPr lang="el-GR" smtClean="0"/>
              <a:t>3/9/2023</a:t>
            </a:fld>
            <a:endParaRPr lang="el-GR"/>
          </a:p>
        </p:txBody>
      </p:sp>
      <p:sp>
        <p:nvSpPr>
          <p:cNvPr id="4" name="Θέση υποσέλιδου 3">
            <a:extLst>
              <a:ext uri="{FF2B5EF4-FFF2-40B4-BE49-F238E27FC236}">
                <a16:creationId xmlns:a16="http://schemas.microsoft.com/office/drawing/2014/main" id="{1C12930F-FC2F-6280-15CB-435FC0EBDAB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C14AA2C-A853-F2B7-A4D9-45AA37D1C422}"/>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447004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D7F7EA2-7BAC-6F84-E35D-3D9415D9D8FB}"/>
              </a:ext>
            </a:extLst>
          </p:cNvPr>
          <p:cNvSpPr>
            <a:spLocks noGrp="1"/>
          </p:cNvSpPr>
          <p:nvPr>
            <p:ph type="dt" sz="half" idx="10"/>
          </p:nvPr>
        </p:nvSpPr>
        <p:spPr/>
        <p:txBody>
          <a:bodyPr/>
          <a:lstStyle/>
          <a:p>
            <a:fld id="{3D5B2F6B-EE64-415F-8119-268144447923}" type="datetimeFigureOut">
              <a:rPr lang="el-GR" smtClean="0"/>
              <a:t>3/9/2023</a:t>
            </a:fld>
            <a:endParaRPr lang="el-GR"/>
          </a:p>
        </p:txBody>
      </p:sp>
      <p:sp>
        <p:nvSpPr>
          <p:cNvPr id="3" name="Θέση υποσέλιδου 2">
            <a:extLst>
              <a:ext uri="{FF2B5EF4-FFF2-40B4-BE49-F238E27FC236}">
                <a16:creationId xmlns:a16="http://schemas.microsoft.com/office/drawing/2014/main" id="{704CC08C-C980-B00A-0415-64FB5BF9D55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47BD29D-336F-8827-849D-042E74283F3A}"/>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74190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A03A70-654B-8D3C-721D-EFD8F08CE63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DC01125-88E9-14EE-F659-132CEA02F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8D14047D-A51D-4D80-531B-658F2F6A7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EBA9E6D-E6CC-2A34-995D-7EAA5FA312C3}"/>
              </a:ext>
            </a:extLst>
          </p:cNvPr>
          <p:cNvSpPr>
            <a:spLocks noGrp="1"/>
          </p:cNvSpPr>
          <p:nvPr>
            <p:ph type="dt" sz="half" idx="10"/>
          </p:nvPr>
        </p:nvSpPr>
        <p:spPr/>
        <p:txBody>
          <a:bodyPr/>
          <a:lstStyle/>
          <a:p>
            <a:fld id="{3D5B2F6B-EE64-415F-8119-268144447923}" type="datetimeFigureOut">
              <a:rPr lang="el-GR" smtClean="0"/>
              <a:t>3/9/2023</a:t>
            </a:fld>
            <a:endParaRPr lang="el-GR"/>
          </a:p>
        </p:txBody>
      </p:sp>
      <p:sp>
        <p:nvSpPr>
          <p:cNvPr id="6" name="Θέση υποσέλιδου 5">
            <a:extLst>
              <a:ext uri="{FF2B5EF4-FFF2-40B4-BE49-F238E27FC236}">
                <a16:creationId xmlns:a16="http://schemas.microsoft.com/office/drawing/2014/main" id="{FAB1975A-2E36-27C4-87DB-C32F3F25B34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6679E67-CD05-5A30-1ED1-8F92935FBBD8}"/>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2301036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809C10-5AA3-A6EA-B969-61401D146CE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88C443C-0709-69F1-D8DC-DD1DB4D0B6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8B3C4E5-5234-9F9F-72AD-E707F7DE7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C427460-4A26-524A-1DDE-734B0C36B71E}"/>
              </a:ext>
            </a:extLst>
          </p:cNvPr>
          <p:cNvSpPr>
            <a:spLocks noGrp="1"/>
          </p:cNvSpPr>
          <p:nvPr>
            <p:ph type="dt" sz="half" idx="10"/>
          </p:nvPr>
        </p:nvSpPr>
        <p:spPr/>
        <p:txBody>
          <a:bodyPr/>
          <a:lstStyle/>
          <a:p>
            <a:fld id="{3D5B2F6B-EE64-415F-8119-268144447923}" type="datetimeFigureOut">
              <a:rPr lang="el-GR" smtClean="0"/>
              <a:t>3/9/2023</a:t>
            </a:fld>
            <a:endParaRPr lang="el-GR"/>
          </a:p>
        </p:txBody>
      </p:sp>
      <p:sp>
        <p:nvSpPr>
          <p:cNvPr id="6" name="Θέση υποσέλιδου 5">
            <a:extLst>
              <a:ext uri="{FF2B5EF4-FFF2-40B4-BE49-F238E27FC236}">
                <a16:creationId xmlns:a16="http://schemas.microsoft.com/office/drawing/2014/main" id="{F3C10AD3-03D4-BF83-7BC6-2E84FCF668C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962AD0D-939D-2030-3ABA-10B3005F7188}"/>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96413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38A656E-1A84-6537-6FDE-7C0A608E8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2C854D1-8535-17FE-7EAB-9B8BC8389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3FBE181-3688-C1D2-4576-71FF12B24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B2F6B-EE64-415F-8119-268144447923}" type="datetimeFigureOut">
              <a:rPr lang="el-GR" smtClean="0"/>
              <a:t>3/9/2023</a:t>
            </a:fld>
            <a:endParaRPr lang="el-GR"/>
          </a:p>
        </p:txBody>
      </p:sp>
      <p:sp>
        <p:nvSpPr>
          <p:cNvPr id="5" name="Θέση υποσέλιδου 4">
            <a:extLst>
              <a:ext uri="{FF2B5EF4-FFF2-40B4-BE49-F238E27FC236}">
                <a16:creationId xmlns:a16="http://schemas.microsoft.com/office/drawing/2014/main" id="{CFB7890C-7EF7-3A31-56AF-317F9124D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3A53C2A-2642-5E8D-5299-B8ADA2507B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7AFD1-AA76-4ED5-B57B-11B9AAE593B9}" type="slidenum">
              <a:rPr lang="el-GR" smtClean="0"/>
              <a:t>‹#›</a:t>
            </a:fld>
            <a:endParaRPr lang="el-GR"/>
          </a:p>
        </p:txBody>
      </p:sp>
    </p:spTree>
    <p:extLst>
      <p:ext uri="{BB962C8B-B14F-4D97-AF65-F5344CB8AC3E}">
        <p14:creationId xmlns:p14="http://schemas.microsoft.com/office/powerpoint/2010/main" val="399913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7.svg"/><Relationship Id="rId7" Type="http://schemas.openxmlformats.org/officeDocument/2006/relationships/diagramColors" Target="../diagrams/colors6.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2.png"/><Relationship Id="rId7" Type="http://schemas.openxmlformats.org/officeDocument/2006/relationships/diagramQuickStyle" Target="../diagrams/quickStyle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inhabitingtheanthropocene.com/2019/05/08/plastic-waste-part-1/" TargetMode="External"/><Relationship Id="rId5" Type="http://schemas.openxmlformats.org/officeDocument/2006/relationships/diagramData" Target="../diagrams/data7.xml"/><Relationship Id="rId10" Type="http://schemas.openxmlformats.org/officeDocument/2006/relationships/image" Target="../media/image24.jpg"/><Relationship Id="rId4" Type="http://schemas.openxmlformats.org/officeDocument/2006/relationships/image" Target="../media/image23.svg"/><Relationship Id="rId9" Type="http://schemas.microsoft.com/office/2007/relationships/diagramDrawing" Target="../diagrams/drawing7.xm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image" Target="../media/image25.png"/><Relationship Id="rId7" Type="http://schemas.openxmlformats.org/officeDocument/2006/relationships/diagramData" Target="../diagrams/data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svg"/><Relationship Id="rId11" Type="http://schemas.microsoft.com/office/2007/relationships/diagramDrawing" Target="../diagrams/drawing8.xml"/><Relationship Id="rId5" Type="http://schemas.openxmlformats.org/officeDocument/2006/relationships/image" Target="../media/image27.png"/><Relationship Id="rId10" Type="http://schemas.openxmlformats.org/officeDocument/2006/relationships/diagramColors" Target="../diagrams/colors8.xml"/><Relationship Id="rId4" Type="http://schemas.openxmlformats.org/officeDocument/2006/relationships/image" Target="../media/image26.svg"/><Relationship Id="rId9"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31.jpeg"/><Relationship Id="rId4" Type="http://schemas.openxmlformats.org/officeDocument/2006/relationships/diagramLayout" Target="../diagrams/layout9.xml"/><Relationship Id="rId9"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1PlK9oGQvzA"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24193/subbchem.2021.01.10" TargetMode="External"/><Relationship Id="rId2" Type="http://schemas.openxmlformats.org/officeDocument/2006/relationships/hyperlink" Target="https://doi.org/10.3389/fenvs.2022.827289" TargetMode="External"/><Relationship Id="rId1" Type="http://schemas.openxmlformats.org/officeDocument/2006/relationships/slideLayout" Target="../slideLayouts/slideLayout2.xml"/><Relationship Id="rId6" Type="http://schemas.openxmlformats.org/officeDocument/2006/relationships/hyperlink" Target="https://doi.org/10.3390/nano11020496" TargetMode="External"/><Relationship Id="rId5" Type="http://schemas.openxmlformats.org/officeDocument/2006/relationships/hyperlink" Target="https://doi.org/10.1210/er.2011-1050" TargetMode="External"/><Relationship Id="rId4" Type="http://schemas.openxmlformats.org/officeDocument/2006/relationships/hyperlink" Target="https://doi.org/10.1016/j.scitotenv.2022.154875"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Plastic" TargetMode="External"/><Relationship Id="rId3" Type="http://schemas.openxmlformats.org/officeDocument/2006/relationships/hyperlink" Target="https://www.youtube.com/watch?v=1PlK9oGQvzA" TargetMode="External"/><Relationship Id="rId7" Type="http://schemas.openxmlformats.org/officeDocument/2006/relationships/hyperlink" Target="https://brusselsmorning.com/eus-plastic-strategy-at-risk-warn-eu-auditors/5423/" TargetMode="External"/><Relationship Id="rId2" Type="http://schemas.openxmlformats.org/officeDocument/2006/relationships/hyperlink" Target="https://myethicalchoice.com/en/journal/pollution/plastic-pollution-human-health/" TargetMode="External"/><Relationship Id="rId1" Type="http://schemas.openxmlformats.org/officeDocument/2006/relationships/slideLayout" Target="../slideLayouts/slideLayout2.xml"/><Relationship Id="rId6" Type="http://schemas.openxmlformats.org/officeDocument/2006/relationships/hyperlink" Target="https://www.missionsustainability.org/blog/microplastic-a-macro-problem" TargetMode="External"/><Relationship Id="rId5" Type="http://schemas.openxmlformats.org/officeDocument/2006/relationships/hyperlink" Target="https://www.ehn.org/plastic-pollution-regulations-2658964356.html" TargetMode="External"/><Relationship Id="rId10" Type="http://schemas.openxmlformats.org/officeDocument/2006/relationships/hyperlink" Target="https://www.specchemonline.com/echa-publishes-additives-inventory" TargetMode="External"/><Relationship Id="rId4" Type="http://schemas.openxmlformats.org/officeDocument/2006/relationships/hyperlink" Target="https://www.eca.europa.eu/Lists/ECADocuments/INRW20_04/INRW_Plastic_waste_EN.pdf" TargetMode="External"/><Relationship Id="rId9" Type="http://schemas.openxmlformats.org/officeDocument/2006/relationships/hyperlink" Target="https://www.dailymirror.lk/Medicine/Heres-how-plastic-could-affect-your-health/308-18140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jpg"/><Relationship Id="rId10" Type="http://schemas.openxmlformats.org/officeDocument/2006/relationships/image" Target="../media/image39.png"/><Relationship Id="rId4" Type="http://schemas.openxmlformats.org/officeDocument/2006/relationships/image" Target="../media/image34.jpg"/><Relationship Id="rId9" Type="http://schemas.openxmlformats.org/officeDocument/2006/relationships/hyperlink" Target="http://creativecommons.org/licenses/by/4.0/" TargetMode="Externa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tree&#10;&#10;Description automatically generated with medium confidence">
            <a:extLst>
              <a:ext uri="{FF2B5EF4-FFF2-40B4-BE49-F238E27FC236}">
                <a16:creationId xmlns:a16="http://schemas.microsoft.com/office/drawing/2014/main" id="{F0F4A9DE-6904-3CBB-9799-7EAF1812E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57"/>
            <a:ext cx="12192000" cy="6850743"/>
          </a:xfrm>
          <a:prstGeom prst="rect">
            <a:avLst/>
          </a:prstGeom>
        </p:spPr>
      </p:pic>
      <p:sp>
        <p:nvSpPr>
          <p:cNvPr id="2" name="Title 1">
            <a:extLst>
              <a:ext uri="{FF2B5EF4-FFF2-40B4-BE49-F238E27FC236}">
                <a16:creationId xmlns:a16="http://schemas.microsoft.com/office/drawing/2014/main" id="{6D777E0E-989A-872B-B168-56EBAA169088}"/>
              </a:ext>
            </a:extLst>
          </p:cNvPr>
          <p:cNvSpPr>
            <a:spLocks noGrp="1"/>
          </p:cNvSpPr>
          <p:nvPr>
            <p:ph type="ctrTitle"/>
          </p:nvPr>
        </p:nvSpPr>
        <p:spPr>
          <a:xfrm>
            <a:off x="6096000" y="5057578"/>
            <a:ext cx="6096001" cy="944870"/>
          </a:xfrm>
        </p:spPr>
        <p:txBody>
          <a:bodyPr>
            <a:normAutofit/>
          </a:bodyPr>
          <a:lstStyle/>
          <a:p>
            <a:r>
              <a:rPr lang="en-US" sz="2800" b="1" dirty="0">
                <a:solidFill>
                  <a:schemeClr val="bg1"/>
                </a:solidFill>
              </a:rPr>
              <a:t>Moduł 2: Wpływ stosowania tworzyw sztucznych na zdrowie człowieka</a:t>
            </a:r>
            <a:endParaRPr lang="de-DE" sz="2800" b="1" dirty="0">
              <a:solidFill>
                <a:schemeClr val="bg1"/>
              </a:solidFill>
            </a:endParaRPr>
          </a:p>
        </p:txBody>
      </p:sp>
      <p:sp>
        <p:nvSpPr>
          <p:cNvPr id="21" name="TextBox 20">
            <a:extLst>
              <a:ext uri="{FF2B5EF4-FFF2-40B4-BE49-F238E27FC236}">
                <a16:creationId xmlns:a16="http://schemas.microsoft.com/office/drawing/2014/main" id="{345BA794-3805-A93C-EA21-4CB2F3328ED8}"/>
              </a:ext>
            </a:extLst>
          </p:cNvPr>
          <p:cNvSpPr txBox="1"/>
          <p:nvPr/>
        </p:nvSpPr>
        <p:spPr>
          <a:xfrm>
            <a:off x="6868258" y="3306000"/>
            <a:ext cx="4891538" cy="507831"/>
          </a:xfrm>
          <a:prstGeom prst="rect">
            <a:avLst/>
          </a:prstGeom>
          <a:noFill/>
        </p:spPr>
        <p:txBody>
          <a:bodyPr wrap="square" rtlCol="0">
            <a:spAutoFit/>
          </a:bodyPr>
          <a:lstStyle/>
          <a:p>
            <a:r>
              <a:rPr lang="en-US" sz="2700" b="1" dirty="0">
                <a:solidFill>
                  <a:srgbClr val="1D9B52"/>
                </a:solidFill>
              </a:rPr>
              <a:t>Zabierz głos przeciwko plastikowi</a:t>
            </a:r>
            <a:endParaRPr lang="de-DE" sz="2700" dirty="0"/>
          </a:p>
        </p:txBody>
      </p:sp>
    </p:spTree>
    <p:extLst>
      <p:ext uri="{BB962C8B-B14F-4D97-AF65-F5344CB8AC3E}">
        <p14:creationId xmlns:p14="http://schemas.microsoft.com/office/powerpoint/2010/main" val="746106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41" name="Rectangle 3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EU's plastic strategy at risk, warn EU Auditors - BM">
            <a:extLst>
              <a:ext uri="{FF2B5EF4-FFF2-40B4-BE49-F238E27FC236}">
                <a16:creationId xmlns:a16="http://schemas.microsoft.com/office/drawing/2014/main" id="{D8F09BED-F6EF-D401-856D-7E905CFBC8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10" r="35795"/>
          <a:stretch/>
        </p:blipFill>
        <p:spPr bwMode="auto">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p:spPr>
      </p:pic>
      <p:sp useBgFill="1">
        <p:nvSpPr>
          <p:cNvPr id="43" name="Freeform: Shape 37">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3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884491" y="400845"/>
            <a:ext cx="4583049" cy="1243584"/>
          </a:xfrm>
        </p:spPr>
        <p:txBody>
          <a:bodyPr vert="horz" lIns="91440" tIns="45720" rIns="91440" bIns="45720" rtlCol="0" anchor="ctr">
            <a:normAutofit/>
          </a:bodyPr>
          <a:lstStyle/>
          <a:p>
            <a:pPr>
              <a:spcAft>
                <a:spcPts val="600"/>
              </a:spcAft>
            </a:pPr>
            <a:r>
              <a:rPr lang="en-US" sz="2800" b="1" dirty="0">
                <a:effectLst/>
                <a:latin typeface="Open Sans" panose="020B0606030504020204" pitchFamily="34" charset="0"/>
                <a:ea typeface="Open Sans" panose="020B0606030504020204" pitchFamily="34" charset="0"/>
                <a:cs typeface="Open Sans" panose="020B0606030504020204" pitchFamily="34" charset="0"/>
              </a:rPr>
              <a:t>Podtemat 3: Strategia UE w zakresie tworzyw sztucznych</a:t>
            </a:r>
            <a:endParaRPr lang="en-US"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Θέση περιεχομένου 2">
            <a:extLst>
              <a:ext uri="{FF2B5EF4-FFF2-40B4-BE49-F238E27FC236}">
                <a16:creationId xmlns:a16="http://schemas.microsoft.com/office/drawing/2014/main" id="{E981BD6F-51C8-CBB5-6643-86225DBD906F}"/>
              </a:ext>
            </a:extLst>
          </p:cNvPr>
          <p:cNvSpPr txBox="1">
            <a:spLocks/>
          </p:cNvSpPr>
          <p:nvPr/>
        </p:nvSpPr>
        <p:spPr>
          <a:xfrm>
            <a:off x="374904" y="2522949"/>
            <a:ext cx="5065776" cy="44258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Font typeface="Wingdings" panose="05000000000000000000" pitchFamily="2" charset="2"/>
              <a:buChar char="ü"/>
            </a:pPr>
            <a:r>
              <a:rPr lang="en-US" sz="1400" dirty="0">
                <a:effectLst/>
                <a:latin typeface="Open Sans" panose="020B0606030504020204" pitchFamily="34" charset="0"/>
                <a:ea typeface="Open Sans" panose="020B0606030504020204" pitchFamily="34" charset="0"/>
                <a:cs typeface="Open Sans" panose="020B0606030504020204" pitchFamily="34" charset="0"/>
              </a:rPr>
              <a:t>Zgodnie z przeglądem ETO (2020) sugeruje się ograniczenie stosowania mikrocząstek polimerów syntetycznych mniejszych niż 5 mm i cząstek </a:t>
            </a:r>
            <a:r>
              <a:rPr lang="en-US" sz="1400" dirty="0" err="1">
                <a:effectLst/>
                <a:latin typeface="Open Sans" panose="020B0606030504020204" pitchFamily="34" charset="0"/>
                <a:ea typeface="Open Sans" panose="020B0606030504020204" pitchFamily="34" charset="0"/>
                <a:cs typeface="Open Sans" panose="020B0606030504020204" pitchFamily="34" charset="0"/>
              </a:rPr>
              <a:t>włóknistych </a:t>
            </a:r>
            <a:r>
              <a:rPr lang="en-US" sz="1400" dirty="0">
                <a:effectLst/>
                <a:latin typeface="Open Sans" panose="020B0606030504020204" pitchFamily="34" charset="0"/>
                <a:ea typeface="Open Sans" panose="020B0606030504020204" pitchFamily="34" charset="0"/>
                <a:cs typeface="Open Sans" panose="020B0606030504020204" pitchFamily="34" charset="0"/>
              </a:rPr>
              <a:t>mniejszych niż 15 mm, które są celowo stosowane w produktach i mogą być uwalniane do środowiska</a:t>
            </a:r>
            <a:r>
              <a:rPr lang="en-US" sz="1400" dirty="0">
                <a:latin typeface="Open Sans" panose="020B0606030504020204" pitchFamily="34" charset="0"/>
                <a:ea typeface="Open Sans" panose="020B0606030504020204" pitchFamily="34" charset="0"/>
                <a:cs typeface="Open Sans" panose="020B0606030504020204" pitchFamily="34" charset="0"/>
              </a:rPr>
              <a:t>.</a:t>
            </a:r>
          </a:p>
          <a:p>
            <a:pPr>
              <a:spcAft>
                <a:spcPts val="600"/>
              </a:spcAft>
              <a:buFont typeface="Wingdings" panose="05000000000000000000" pitchFamily="2" charset="2"/>
              <a:buChar char="ü"/>
            </a:pPr>
            <a:r>
              <a:rPr lang="en-US" sz="1400" dirty="0">
                <a:latin typeface="Open Sans" panose="020B0606030504020204" pitchFamily="34" charset="0"/>
                <a:ea typeface="Open Sans" panose="020B0606030504020204" pitchFamily="34" charset="0"/>
                <a:cs typeface="Open Sans" panose="020B0606030504020204" pitchFamily="34" charset="0"/>
              </a:rPr>
              <a:t>Komisja Europejska wprowadziła </a:t>
            </a:r>
            <a:r>
              <a:rPr lang="en-US" sz="1400" dirty="0">
                <a:effectLst/>
                <a:latin typeface="Open Sans" panose="020B0606030504020204" pitchFamily="34" charset="0"/>
                <a:ea typeface="Open Sans" panose="020B0606030504020204" pitchFamily="34" charset="0"/>
                <a:cs typeface="Open Sans" panose="020B0606030504020204" pitchFamily="34" charset="0"/>
              </a:rPr>
              <a:t>przepisy zakazujące celowo </a:t>
            </a:r>
            <a:r>
              <a:rPr lang="en-US" sz="1400" dirty="0">
                <a:latin typeface="Open Sans" panose="020B0606030504020204" pitchFamily="34" charset="0"/>
                <a:ea typeface="Open Sans" panose="020B0606030504020204" pitchFamily="34" charset="0"/>
                <a:cs typeface="Open Sans" panose="020B0606030504020204" pitchFamily="34" charset="0"/>
              </a:rPr>
              <a:t>dodawanych mikrodrobin plastiku, </a:t>
            </a:r>
            <a:r>
              <a:rPr lang="en-US" sz="1400" dirty="0">
                <a:effectLst/>
                <a:latin typeface="Open Sans" panose="020B0606030504020204" pitchFamily="34" charset="0"/>
                <a:ea typeface="Open Sans" panose="020B0606030504020204" pitchFamily="34" charset="0"/>
                <a:cs typeface="Open Sans" panose="020B0606030504020204" pitchFamily="34" charset="0"/>
              </a:rPr>
              <a:t>w szczególności w kosmetykach. </a:t>
            </a:r>
          </a:p>
          <a:p>
            <a:pPr>
              <a:spcAft>
                <a:spcPts val="600"/>
              </a:spcAft>
              <a:buFont typeface="Wingdings" panose="05000000000000000000" pitchFamily="2" charset="2"/>
              <a:buChar char="ü"/>
            </a:pPr>
            <a:r>
              <a:rPr lang="en-US" sz="1400" dirty="0">
                <a:effectLst/>
                <a:latin typeface="Open Sans" panose="020B0606030504020204" pitchFamily="34" charset="0"/>
                <a:ea typeface="Open Sans" panose="020B0606030504020204" pitchFamily="34" charset="0"/>
                <a:cs typeface="Open Sans" panose="020B0606030504020204" pitchFamily="34" charset="0"/>
              </a:rPr>
              <a:t>Unia Europejska opracowała strategię dotyczącą tworzyw sztucznych, która ma na celu poprawę sposobu tworzenia, wykorzystywania i recyklingu produktów z tworzyw sztucznych w celu złagodzenia ich negatywnego wpływu na środowisko i zdrowie ludzi.</a:t>
            </a:r>
          </a:p>
          <a:p>
            <a:pPr>
              <a:spcAft>
                <a:spcPts val="600"/>
              </a:spcAft>
              <a:buFont typeface="Wingdings" panose="05000000000000000000" pitchFamily="2" charset="2"/>
              <a:buChar char="ü"/>
            </a:pPr>
            <a:r>
              <a:rPr lang="en-US" sz="1400" dirty="0">
                <a:latin typeface="Open Sans" panose="020B0606030504020204" pitchFamily="34" charset="0"/>
                <a:ea typeface="Open Sans" panose="020B0606030504020204" pitchFamily="34" charset="0"/>
                <a:cs typeface="Open Sans" panose="020B0606030504020204" pitchFamily="34" charset="0"/>
              </a:rPr>
              <a:t>Celem </a:t>
            </a:r>
            <a:r>
              <a:rPr lang="en-US" sz="1400" b="1" dirty="0">
                <a:latin typeface="Open Sans" panose="020B0606030504020204" pitchFamily="34" charset="0"/>
                <a:ea typeface="Open Sans" panose="020B0606030504020204" pitchFamily="34" charset="0"/>
                <a:cs typeface="Open Sans" panose="020B0606030504020204" pitchFamily="34" charset="0"/>
              </a:rPr>
              <a:t>Zielonego </a:t>
            </a:r>
            <a:r>
              <a:rPr lang="en-US" sz="1400" b="1" dirty="0">
                <a:effectLst/>
                <a:latin typeface="Open Sans" panose="020B0606030504020204" pitchFamily="34" charset="0"/>
                <a:ea typeface="Open Sans" panose="020B0606030504020204" pitchFamily="34" charset="0"/>
                <a:cs typeface="Open Sans" panose="020B0606030504020204" pitchFamily="34" charset="0"/>
              </a:rPr>
              <a:t>Ładu jest </a:t>
            </a:r>
            <a:r>
              <a:rPr lang="en-US" sz="1400" dirty="0">
                <a:effectLst/>
                <a:latin typeface="Open Sans" panose="020B0606030504020204" pitchFamily="34" charset="0"/>
                <a:ea typeface="Open Sans" panose="020B0606030504020204" pitchFamily="34" charset="0"/>
                <a:cs typeface="Open Sans" panose="020B0606030504020204" pitchFamily="34" charset="0"/>
              </a:rPr>
              <a:t>recykling 55% odpadów opakowaniowych z tworzyw sztucznych do 2030 roku.</a:t>
            </a:r>
          </a:p>
          <a:p>
            <a:pPr marL="0" indent="0">
              <a:spcAft>
                <a:spcPts val="800"/>
              </a:spcAft>
              <a:buNone/>
            </a:pPr>
            <a:endParaRPr lang="en-US" sz="2000" dirty="0">
              <a:effectLst/>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1BAB5AE6-8936-C994-C28A-A3AB498D09BC}"/>
              </a:ext>
            </a:extLst>
          </p:cNvPr>
          <p:cNvSpPr txBox="1"/>
          <p:nvPr/>
        </p:nvSpPr>
        <p:spPr>
          <a:xfrm>
            <a:off x="512618" y="1735216"/>
            <a:ext cx="6105236" cy="369332"/>
          </a:xfrm>
          <a:prstGeom prst="rect">
            <a:avLst/>
          </a:prstGeom>
          <a:noFill/>
        </p:spPr>
        <p:txBody>
          <a:bodyPr wrap="square">
            <a:spAutoFit/>
          </a:bodyPr>
          <a:lstStyle/>
          <a:p>
            <a:pPr>
              <a:spcAft>
                <a:spcPts val="600"/>
              </a:spcAft>
            </a:pPr>
            <a:r>
              <a:rPr lang="en-US" sz="1800" b="1" i="1" dirty="0">
                <a:effectLst/>
              </a:rPr>
              <a:t>Jaka jest propozycja UE dotycząca mikrodrobin plastiku?</a:t>
            </a:r>
          </a:p>
        </p:txBody>
      </p:sp>
    </p:spTree>
    <p:extLst>
      <p:ext uri="{BB962C8B-B14F-4D97-AF65-F5344CB8AC3E}">
        <p14:creationId xmlns:p14="http://schemas.microsoft.com/office/powerpoint/2010/main" val="161520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97577" y="701587"/>
            <a:ext cx="6789821" cy="546100"/>
          </a:xfrm>
        </p:spPr>
        <p:txBody>
          <a:bodyPr>
            <a:normAutofit fontScale="90000"/>
          </a:bodyPr>
          <a:lstStyle/>
          <a:p>
            <a:pPr>
              <a:spcAft>
                <a:spcPts val="600"/>
              </a:spcAft>
            </a:pPr>
            <a:r>
              <a:rPr lang="en-US" sz="2800" b="1" dirty="0">
                <a:effectLst/>
                <a:latin typeface="Open Sans" panose="020B0606030504020204" pitchFamily="34" charset="0"/>
                <a:ea typeface="Calibri" panose="020F0502020204030204" pitchFamily="34" charset="0"/>
                <a:cs typeface="Times New Roman" panose="02020603050405020304" pitchFamily="18" charset="0"/>
              </a:rPr>
              <a:t>A2.1 Aktywność - </a:t>
            </a:r>
            <a:r>
              <a:rPr lang="pl-PL" sz="2800" b="1" dirty="0">
                <a:effectLst/>
                <a:latin typeface="Open Sans" panose="020B0606030504020204" pitchFamily="34" charset="0"/>
                <a:ea typeface="Open Sans" panose="020B0606030504020204" pitchFamily="34" charset="0"/>
                <a:cs typeface="Open Sans" panose="020B0606030504020204" pitchFamily="34" charset="0"/>
              </a:rPr>
              <a:t>k</a:t>
            </a:r>
            <a:r>
              <a:rPr lang="en-US" sz="2800" b="1" dirty="0" err="1">
                <a:latin typeface="Open Sans" panose="020B0606030504020204" pitchFamily="34" charset="0"/>
                <a:ea typeface="Open Sans" panose="020B0606030504020204" pitchFamily="34" charset="0"/>
                <a:cs typeface="Open Sans" panose="020B0606030504020204" pitchFamily="34" charset="0"/>
              </a:rPr>
              <a:t>ampania</a:t>
            </a:r>
            <a:r>
              <a:rPr lang="en-US" sz="2800" b="1" dirty="0">
                <a:latin typeface="Open Sans" panose="020B0606030504020204" pitchFamily="34" charset="0"/>
                <a:ea typeface="Open Sans" panose="020B0606030504020204" pitchFamily="34" charset="0"/>
                <a:cs typeface="Open Sans" panose="020B0606030504020204" pitchFamily="34" charset="0"/>
              </a:rPr>
              <a:t> </a:t>
            </a:r>
            <a:r>
              <a:rPr lang="pl-PL" sz="2800" b="1" dirty="0">
                <a:latin typeface="Open Sans" panose="020B0606030504020204" pitchFamily="34" charset="0"/>
                <a:ea typeface="Open Sans" panose="020B0606030504020204" pitchFamily="34" charset="0"/>
                <a:cs typeface="Open Sans" panose="020B0606030504020204" pitchFamily="34" charset="0"/>
              </a:rPr>
              <a:t>b</a:t>
            </a:r>
            <a:r>
              <a:rPr lang="en-US" sz="2800" b="1" dirty="0" err="1">
                <a:latin typeface="Open Sans" panose="020B0606030504020204" pitchFamily="34" charset="0"/>
                <a:ea typeface="Open Sans" panose="020B0606030504020204" pitchFamily="34" charset="0"/>
                <a:cs typeface="Open Sans" panose="020B0606030504020204" pitchFamily="34" charset="0"/>
              </a:rPr>
              <a:t>ez</a:t>
            </a:r>
            <a:r>
              <a:rPr lang="en-US" sz="2800" b="1" dirty="0">
                <a:latin typeface="Open Sans" panose="020B0606030504020204" pitchFamily="34" charset="0"/>
                <a:ea typeface="Open Sans" panose="020B0606030504020204" pitchFamily="34" charset="0"/>
                <a:cs typeface="Open Sans" panose="020B0606030504020204" pitchFamily="34" charset="0"/>
              </a:rPr>
              <a:t> plastiku</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Θέση περιεχομένου 8">
            <a:extLst>
              <a:ext uri="{FF2B5EF4-FFF2-40B4-BE49-F238E27FC236}">
                <a16:creationId xmlns:a16="http://schemas.microsoft.com/office/drawing/2014/main" id="{92AB38E7-C91A-CB63-2924-4F62A652162F}"/>
              </a:ext>
            </a:extLst>
          </p:cNvPr>
          <p:cNvSpPr>
            <a:spLocks noGrp="1"/>
          </p:cNvSpPr>
          <p:nvPr>
            <p:ph idx="1"/>
          </p:nvPr>
        </p:nvSpPr>
        <p:spPr>
          <a:xfrm>
            <a:off x="929802" y="1685551"/>
            <a:ext cx="5387502" cy="1611518"/>
          </a:xfrm>
        </p:spPr>
        <p:txBody>
          <a:bodyPr>
            <a:normAutofit/>
          </a:bodyPr>
          <a:lstStyle/>
          <a:p>
            <a:pPr marL="0" indent="0">
              <a:lnSpc>
                <a:spcPct val="150000"/>
              </a:lnSpc>
              <a:buNone/>
            </a:pPr>
            <a:r>
              <a:rPr lang="en-US" sz="1800" i="1" dirty="0">
                <a:effectLst/>
                <a:latin typeface="Open Sans" panose="020B0606030504020204" pitchFamily="34" charset="0"/>
                <a:ea typeface="Calibri" panose="020F0502020204030204" pitchFamily="34" charset="0"/>
              </a:rPr>
              <a:t>Celem tego działania jest podniesienie świadomości uczestników na temat szkodliwego wpływu plastiku na ludzkie zdrowie. </a:t>
            </a:r>
            <a:endParaRPr lang="en-US" sz="18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a:extLst>
              <a:ext uri="{FF2B5EF4-FFF2-40B4-BE49-F238E27FC236}">
                <a16:creationId xmlns:a16="http://schemas.microsoft.com/office/drawing/2014/main" id="{23493F6E-63B2-4A9C-2524-7B8F1FD7690C}"/>
              </a:ext>
            </a:extLst>
          </p:cNvPr>
          <p:cNvSpPr txBox="1"/>
          <p:nvPr/>
        </p:nvSpPr>
        <p:spPr>
          <a:xfrm>
            <a:off x="838200" y="3491566"/>
            <a:ext cx="5570706" cy="1711109"/>
          </a:xfrm>
          <a:prstGeom prst="rect">
            <a:avLst/>
          </a:prstGeom>
          <a:noFill/>
        </p:spPr>
        <p:txBody>
          <a:bodyPr wrap="square">
            <a:spAutoFit/>
          </a:bodyPr>
          <a:lstStyle/>
          <a:p>
            <a:pPr>
              <a:lnSpc>
                <a:spcPct val="150000"/>
              </a:lnSpc>
            </a:pPr>
            <a:r>
              <a:rPr lang="en-US" sz="1800" i="1" dirty="0">
                <a:solidFill>
                  <a:srgbClr val="000000"/>
                </a:solidFill>
                <a:effectLst/>
                <a:latin typeface="Open Sans" panose="020B0606030504020204" pitchFamily="34" charset="0"/>
                <a:ea typeface="Calibri" panose="020F0502020204030204" pitchFamily="34" charset="0"/>
              </a:rPr>
              <a:t>Poprzez badania i współpracę uczestnicy zbadają wpływ mikrodrobin plastiku na ludzkie zdrowie i wykorzystają swoje odkrycia do zaprojektowania krótkiej kampanii uświadamiającej dla swojej lokalnej społeczności.</a:t>
            </a:r>
            <a:endParaRPr lang="el-GR" i="1" dirty="0"/>
          </a:p>
        </p:txBody>
      </p:sp>
      <p:pic>
        <p:nvPicPr>
          <p:cNvPr id="6" name="Γραφικό 5" descr="Γράφημα και Σημείωση χαρτιού με μολύβια">
            <a:extLst>
              <a:ext uri="{FF2B5EF4-FFF2-40B4-BE49-F238E27FC236}">
                <a16:creationId xmlns:a16="http://schemas.microsoft.com/office/drawing/2014/main" id="{BD990768-2609-EA6A-C44C-4A0CC0861F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80510" y="708936"/>
            <a:ext cx="6858000" cy="6858000"/>
          </a:xfrm>
          <a:prstGeom prst="rect">
            <a:avLst/>
          </a:prstGeom>
        </p:spPr>
      </p:pic>
      <p:pic>
        <p:nvPicPr>
          <p:cNvPr id="7" name="Picture 10" descr="Κέντρο περίγραμμα">
            <a:extLst>
              <a:ext uri="{FF2B5EF4-FFF2-40B4-BE49-F238E27FC236}">
                <a16:creationId xmlns:a16="http://schemas.microsoft.com/office/drawing/2014/main" id="{C087E760-F4E8-9E4E-AB4E-6F8526BA12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3" b="73"/>
          <a:stretch/>
        </p:blipFill>
        <p:spPr>
          <a:xfrm>
            <a:off x="360412" y="1655325"/>
            <a:ext cx="645760" cy="644818"/>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363109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Φορητός υπολογιστής με τηλέφωνο και αριθμομηχανή">
            <a:extLst>
              <a:ext uri="{FF2B5EF4-FFF2-40B4-BE49-F238E27FC236}">
                <a16:creationId xmlns:a16="http://schemas.microsoft.com/office/drawing/2014/main" id="{C8978429-F7DC-3839-CA7F-4456C48A6D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3" b="73"/>
          <a:stretch/>
        </p:blipFill>
        <p:spPr>
          <a:xfrm>
            <a:off x="7280367" y="2081465"/>
            <a:ext cx="5027476" cy="5020146"/>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6" name="Θέση περιεχομένου 4">
            <a:extLst>
              <a:ext uri="{FF2B5EF4-FFF2-40B4-BE49-F238E27FC236}">
                <a16:creationId xmlns:a16="http://schemas.microsoft.com/office/drawing/2014/main" id="{7F79443E-93C6-3F75-D0B3-C3DBBF48DF54}"/>
              </a:ext>
            </a:extLst>
          </p:cNvPr>
          <p:cNvGraphicFramePr>
            <a:graphicFrameLocks noGrp="1"/>
          </p:cNvGraphicFramePr>
          <p:nvPr>
            <p:ph idx="1"/>
            <p:extLst>
              <p:ext uri="{D42A27DB-BD31-4B8C-83A1-F6EECF244321}">
                <p14:modId xmlns:p14="http://schemas.microsoft.com/office/powerpoint/2010/main" val="3471633113"/>
              </p:ext>
            </p:extLst>
          </p:nvPr>
        </p:nvGraphicFramePr>
        <p:xfrm>
          <a:off x="783469" y="1246715"/>
          <a:ext cx="6852482" cy="4164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Τίτλος 1">
            <a:extLst>
              <a:ext uri="{FF2B5EF4-FFF2-40B4-BE49-F238E27FC236}">
                <a16:creationId xmlns:a16="http://schemas.microsoft.com/office/drawing/2014/main" id="{4F5252CD-F619-778F-3690-676FB2EB2D06}"/>
              </a:ext>
            </a:extLst>
          </p:cNvPr>
          <p:cNvSpPr txBox="1">
            <a:spLocks/>
          </p:cNvSpPr>
          <p:nvPr/>
        </p:nvSpPr>
        <p:spPr>
          <a:xfrm>
            <a:off x="860357" y="314574"/>
            <a:ext cx="76499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a:latin typeface="Open Sans" panose="020B0606030504020204" pitchFamily="34" charset="0"/>
                <a:ea typeface="Calibri" panose="020F0502020204030204" pitchFamily="34" charset="0"/>
                <a:cs typeface="Times New Roman" panose="02020603050405020304" pitchFamily="18" charset="0"/>
              </a:rPr>
              <a:t>A2.1 Aktywność - </a:t>
            </a:r>
            <a:r>
              <a:rPr lang="pl-PL" sz="2800" b="1" dirty="0">
                <a:latin typeface="Open Sans" panose="020B0606030504020204" pitchFamily="34" charset="0"/>
                <a:ea typeface="Open Sans" panose="020B0606030504020204" pitchFamily="34" charset="0"/>
                <a:cs typeface="Open Sans" panose="020B0606030504020204" pitchFamily="34" charset="0"/>
              </a:rPr>
              <a:t>K</a:t>
            </a:r>
            <a:r>
              <a:rPr lang="en-US" sz="2800" b="1" dirty="0" err="1">
                <a:latin typeface="Open Sans" panose="020B0606030504020204" pitchFamily="34" charset="0"/>
                <a:ea typeface="Open Sans" panose="020B0606030504020204" pitchFamily="34" charset="0"/>
                <a:cs typeface="Open Sans" panose="020B0606030504020204" pitchFamily="34" charset="0"/>
              </a:rPr>
              <a:t>ampania</a:t>
            </a:r>
            <a:r>
              <a:rPr lang="en-US" sz="2800" b="1" dirty="0">
                <a:latin typeface="Open Sans" panose="020B0606030504020204" pitchFamily="34" charset="0"/>
                <a:ea typeface="Open Sans" panose="020B0606030504020204" pitchFamily="34" charset="0"/>
                <a:cs typeface="Open Sans" panose="020B0606030504020204" pitchFamily="34" charset="0"/>
              </a:rPr>
              <a:t> </a:t>
            </a:r>
            <a:r>
              <a:rPr lang="pl-PL" sz="2800" b="1" dirty="0">
                <a:latin typeface="Open Sans" panose="020B0606030504020204" pitchFamily="34" charset="0"/>
                <a:ea typeface="Open Sans" panose="020B0606030504020204" pitchFamily="34" charset="0"/>
                <a:cs typeface="Open Sans" panose="020B0606030504020204" pitchFamily="34" charset="0"/>
              </a:rPr>
              <a:t>b</a:t>
            </a:r>
            <a:r>
              <a:rPr lang="en-US" sz="2800" b="1" dirty="0" err="1">
                <a:latin typeface="Open Sans" panose="020B0606030504020204" pitchFamily="34" charset="0"/>
                <a:ea typeface="Open Sans" panose="020B0606030504020204" pitchFamily="34" charset="0"/>
                <a:cs typeface="Open Sans" panose="020B0606030504020204" pitchFamily="34" charset="0"/>
              </a:rPr>
              <a:t>ez</a:t>
            </a:r>
            <a:r>
              <a:rPr lang="en-US" sz="2800" b="1" dirty="0">
                <a:latin typeface="Open Sans" panose="020B0606030504020204" pitchFamily="34" charset="0"/>
                <a:ea typeface="Open Sans" panose="020B0606030504020204" pitchFamily="34" charset="0"/>
                <a:cs typeface="Open Sans" panose="020B0606030504020204" pitchFamily="34" charset="0"/>
              </a:rPr>
              <a:t> plastiku</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9507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5F44963-F78F-4F17-86B4-4EAA3536B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42549" y="657667"/>
            <a:ext cx="6587518" cy="518039"/>
          </a:xfrm>
        </p:spPr>
        <p:txBody>
          <a:bodyPr>
            <a:normAutofit/>
          </a:bodyPr>
          <a:lstStyle/>
          <a:p>
            <a:r>
              <a:rPr lang="en-US" sz="2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Instrukcja krok po kroku </a:t>
            </a:r>
            <a:endParaRPr lang="el-GR" sz="2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Freeform: Shape 72">
            <a:extLst>
              <a:ext uri="{FF2B5EF4-FFF2-40B4-BE49-F238E27FC236}">
                <a16:creationId xmlns:a16="http://schemas.microsoft.com/office/drawing/2014/main" id="{22BCA4C2-A213-404E-B14B-DA9A32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4518" y="0"/>
            <a:ext cx="3687482" cy="6858000"/>
          </a:xfrm>
          <a:custGeom>
            <a:avLst/>
            <a:gdLst>
              <a:gd name="connsiteX0" fmla="*/ 1814929 w 4376835"/>
              <a:gd name="connsiteY0" fmla="*/ 0 h 6858000"/>
              <a:gd name="connsiteX1" fmla="*/ 4376835 w 4376835"/>
              <a:gd name="connsiteY1" fmla="*/ 0 h 6858000"/>
              <a:gd name="connsiteX2" fmla="*/ 4376835 w 4376835"/>
              <a:gd name="connsiteY2" fmla="*/ 6858000 h 6858000"/>
              <a:gd name="connsiteX3" fmla="*/ 0 w 4376835"/>
              <a:gd name="connsiteY3" fmla="*/ 6858000 h 6858000"/>
              <a:gd name="connsiteX4" fmla="*/ 2310 w 4376835"/>
              <a:gd name="connsiteY4" fmla="*/ 6853652 h 6858000"/>
              <a:gd name="connsiteX5" fmla="*/ 91006 w 4376835"/>
              <a:gd name="connsiteY5" fmla="*/ 6620968 h 6858000"/>
              <a:gd name="connsiteX6" fmla="*/ 81892 w 4376835"/>
              <a:gd name="connsiteY6" fmla="*/ 6435659 h 6858000"/>
              <a:gd name="connsiteX7" fmla="*/ 80998 w 4376835"/>
              <a:gd name="connsiteY7" fmla="*/ 6414855 h 6858000"/>
              <a:gd name="connsiteX8" fmla="*/ 75836 w 4376835"/>
              <a:gd name="connsiteY8" fmla="*/ 6409671 h 6858000"/>
              <a:gd name="connsiteX9" fmla="*/ 77989 w 4376835"/>
              <a:gd name="connsiteY9" fmla="*/ 6396556 h 6858000"/>
              <a:gd name="connsiteX10" fmla="*/ 77374 w 4376835"/>
              <a:gd name="connsiteY10" fmla="*/ 6392981 h 6858000"/>
              <a:gd name="connsiteX11" fmla="*/ 75036 w 4376835"/>
              <a:gd name="connsiteY11" fmla="*/ 6372572 h 6858000"/>
              <a:gd name="connsiteX12" fmla="*/ 99554 w 4376835"/>
              <a:gd name="connsiteY12" fmla="*/ 6331118 h 6858000"/>
              <a:gd name="connsiteX13" fmla="*/ 105442 w 4376835"/>
              <a:gd name="connsiteY13" fmla="*/ 6278374 h 6858000"/>
              <a:gd name="connsiteX14" fmla="*/ 172914 w 4376835"/>
              <a:gd name="connsiteY14" fmla="*/ 6144628 h 6858000"/>
              <a:gd name="connsiteX15" fmla="*/ 264181 w 4376835"/>
              <a:gd name="connsiteY15" fmla="*/ 5952072 h 6858000"/>
              <a:gd name="connsiteX16" fmla="*/ 423554 w 4376835"/>
              <a:gd name="connsiteY16" fmla="*/ 5679532 h 6858000"/>
              <a:gd name="connsiteX17" fmla="*/ 434055 w 4376835"/>
              <a:gd name="connsiteY17" fmla="*/ 5473593 h 6858000"/>
              <a:gd name="connsiteX18" fmla="*/ 403759 w 4376835"/>
              <a:gd name="connsiteY18" fmla="*/ 5215514 h 6858000"/>
              <a:gd name="connsiteX19" fmla="*/ 367284 w 4376835"/>
              <a:gd name="connsiteY19" fmla="*/ 5066430 h 6858000"/>
              <a:gd name="connsiteX20" fmla="*/ 317365 w 4376835"/>
              <a:gd name="connsiteY20" fmla="*/ 5016642 h 6858000"/>
              <a:gd name="connsiteX21" fmla="*/ 317834 w 4376835"/>
              <a:gd name="connsiteY21" fmla="*/ 5008528 h 6858000"/>
              <a:gd name="connsiteX22" fmla="*/ 317591 w 4376835"/>
              <a:gd name="connsiteY22" fmla="*/ 5008366 h 6858000"/>
              <a:gd name="connsiteX23" fmla="*/ 318532 w 4376835"/>
              <a:gd name="connsiteY23" fmla="*/ 5000689 h 6858000"/>
              <a:gd name="connsiteX24" fmla="*/ 326373 w 4376835"/>
              <a:gd name="connsiteY24" fmla="*/ 4962649 h 6858000"/>
              <a:gd name="connsiteX25" fmla="*/ 304517 w 4376835"/>
              <a:gd name="connsiteY25" fmla="*/ 4845612 h 6858000"/>
              <a:gd name="connsiteX26" fmla="*/ 312138 w 4376835"/>
              <a:gd name="connsiteY26" fmla="*/ 4821435 h 6858000"/>
              <a:gd name="connsiteX27" fmla="*/ 314669 w 4376835"/>
              <a:gd name="connsiteY27" fmla="*/ 4809154 h 6858000"/>
              <a:gd name="connsiteX28" fmla="*/ 318283 w 4376835"/>
              <a:gd name="connsiteY28" fmla="*/ 4805250 h 6858000"/>
              <a:gd name="connsiteX29" fmla="*/ 320547 w 4376835"/>
              <a:gd name="connsiteY29" fmla="*/ 4787345 h 6858000"/>
              <a:gd name="connsiteX30" fmla="*/ 319715 w 4376835"/>
              <a:gd name="connsiteY30" fmla="*/ 4785453 h 6858000"/>
              <a:gd name="connsiteX31" fmla="*/ 325649 w 4376835"/>
              <a:gd name="connsiteY31" fmla="*/ 4770073 h 6858000"/>
              <a:gd name="connsiteX32" fmla="*/ 335542 w 4376835"/>
              <a:gd name="connsiteY32" fmla="*/ 4756450 h 6858000"/>
              <a:gd name="connsiteX33" fmla="*/ 339391 w 4376835"/>
              <a:gd name="connsiteY33" fmla="*/ 4606479 h 6858000"/>
              <a:gd name="connsiteX34" fmla="*/ 385485 w 4376835"/>
              <a:gd name="connsiteY34" fmla="*/ 4470620 h 6858000"/>
              <a:gd name="connsiteX35" fmla="*/ 386474 w 4376835"/>
              <a:gd name="connsiteY35" fmla="*/ 4389388 h 6858000"/>
              <a:gd name="connsiteX36" fmla="*/ 365661 w 4376835"/>
              <a:gd name="connsiteY36" fmla="*/ 4365498 h 6858000"/>
              <a:gd name="connsiteX37" fmla="*/ 389339 w 4376835"/>
              <a:gd name="connsiteY37" fmla="*/ 4160513 h 6858000"/>
              <a:gd name="connsiteX38" fmla="*/ 385403 w 4376835"/>
              <a:gd name="connsiteY38" fmla="*/ 4109650 h 6858000"/>
              <a:gd name="connsiteX39" fmla="*/ 402327 w 4376835"/>
              <a:gd name="connsiteY39" fmla="*/ 4061824 h 6858000"/>
              <a:gd name="connsiteX40" fmla="*/ 396156 w 4376835"/>
              <a:gd name="connsiteY40" fmla="*/ 4043965 h 6858000"/>
              <a:gd name="connsiteX41" fmla="*/ 394868 w 4376835"/>
              <a:gd name="connsiteY41" fmla="*/ 4040920 h 6858000"/>
              <a:gd name="connsiteX42" fmla="*/ 394584 w 4376835"/>
              <a:gd name="connsiteY42" fmla="*/ 4028000 h 6858000"/>
              <a:gd name="connsiteX43" fmla="*/ 388418 w 4376835"/>
              <a:gd name="connsiteY43" fmla="*/ 4025270 h 6858000"/>
              <a:gd name="connsiteX44" fmla="*/ 383628 w 4376835"/>
              <a:gd name="connsiteY44" fmla="*/ 4006478 h 6858000"/>
              <a:gd name="connsiteX45" fmla="*/ 384802 w 4376835"/>
              <a:gd name="connsiteY45" fmla="*/ 3982442 h 6858000"/>
              <a:gd name="connsiteX46" fmla="*/ 397167 w 4376835"/>
              <a:gd name="connsiteY46" fmla="*/ 3867331 h 6858000"/>
              <a:gd name="connsiteX47" fmla="*/ 400691 w 4376835"/>
              <a:gd name="connsiteY47" fmla="*/ 3798966 h 6858000"/>
              <a:gd name="connsiteX48" fmla="*/ 395946 w 4376835"/>
              <a:gd name="connsiteY48" fmla="*/ 3773791 h 6858000"/>
              <a:gd name="connsiteX49" fmla="*/ 393410 w 4376835"/>
              <a:gd name="connsiteY49" fmla="*/ 3738098 h 6858000"/>
              <a:gd name="connsiteX50" fmla="*/ 384223 w 4376835"/>
              <a:gd name="connsiteY50" fmla="*/ 3675719 h 6858000"/>
              <a:gd name="connsiteX51" fmla="*/ 386290 w 4376835"/>
              <a:gd name="connsiteY51" fmla="*/ 3642763 h 6858000"/>
              <a:gd name="connsiteX52" fmla="*/ 382514 w 4376835"/>
              <a:gd name="connsiteY52" fmla="*/ 3624093 h 6858000"/>
              <a:gd name="connsiteX53" fmla="*/ 383976 w 4376835"/>
              <a:gd name="connsiteY53" fmla="*/ 3616602 h 6858000"/>
              <a:gd name="connsiteX54" fmla="*/ 385517 w 4376835"/>
              <a:gd name="connsiteY54" fmla="*/ 3591527 h 6858000"/>
              <a:gd name="connsiteX55" fmla="*/ 387146 w 4376835"/>
              <a:gd name="connsiteY55" fmla="*/ 3577241 h 6858000"/>
              <a:gd name="connsiteX56" fmla="*/ 388068 w 4376835"/>
              <a:gd name="connsiteY56" fmla="*/ 3571585 h 6858000"/>
              <a:gd name="connsiteX57" fmla="*/ 395496 w 4376835"/>
              <a:gd name="connsiteY57" fmla="*/ 3559720 h 6858000"/>
              <a:gd name="connsiteX58" fmla="*/ 394985 w 4376835"/>
              <a:gd name="connsiteY58" fmla="*/ 3543047 h 6858000"/>
              <a:gd name="connsiteX59" fmla="*/ 403028 w 4376835"/>
              <a:gd name="connsiteY59" fmla="*/ 3525651 h 6858000"/>
              <a:gd name="connsiteX60" fmla="*/ 398728 w 4376835"/>
              <a:gd name="connsiteY60" fmla="*/ 3520715 h 6858000"/>
              <a:gd name="connsiteX61" fmla="*/ 395530 w 4376835"/>
              <a:gd name="connsiteY61" fmla="*/ 3505412 h 6858000"/>
              <a:gd name="connsiteX62" fmla="*/ 402719 w 4376835"/>
              <a:gd name="connsiteY62" fmla="*/ 3493445 h 6858000"/>
              <a:gd name="connsiteX63" fmla="*/ 409328 w 4376835"/>
              <a:gd name="connsiteY63" fmla="*/ 3467406 h 6858000"/>
              <a:gd name="connsiteX64" fmla="*/ 409292 w 4376835"/>
              <a:gd name="connsiteY64" fmla="*/ 3460033 h 6858000"/>
              <a:gd name="connsiteX65" fmla="*/ 419755 w 4376835"/>
              <a:gd name="connsiteY65" fmla="*/ 3435495 h 6858000"/>
              <a:gd name="connsiteX66" fmla="*/ 430771 w 4376835"/>
              <a:gd name="connsiteY66" fmla="*/ 3395884 h 6858000"/>
              <a:gd name="connsiteX67" fmla="*/ 439140 w 4376835"/>
              <a:gd name="connsiteY67" fmla="*/ 3350083 h 6858000"/>
              <a:gd name="connsiteX68" fmla="*/ 446544 w 4376835"/>
              <a:gd name="connsiteY68" fmla="*/ 3337690 h 6858000"/>
              <a:gd name="connsiteX69" fmla="*/ 470731 w 4376835"/>
              <a:gd name="connsiteY69" fmla="*/ 3254519 h 6858000"/>
              <a:gd name="connsiteX70" fmla="*/ 477713 w 4376835"/>
              <a:gd name="connsiteY70" fmla="*/ 3231166 h 6858000"/>
              <a:gd name="connsiteX71" fmla="*/ 478087 w 4376835"/>
              <a:gd name="connsiteY71" fmla="*/ 3210262 h 6858000"/>
              <a:gd name="connsiteX72" fmla="*/ 473269 w 4376835"/>
              <a:gd name="connsiteY72" fmla="*/ 3204689 h 6858000"/>
              <a:gd name="connsiteX73" fmla="*/ 476207 w 4376835"/>
              <a:gd name="connsiteY73" fmla="*/ 3191713 h 6858000"/>
              <a:gd name="connsiteX74" fmla="*/ 475813 w 4376835"/>
              <a:gd name="connsiteY74" fmla="*/ 3188085 h 6858000"/>
              <a:gd name="connsiteX75" fmla="*/ 474728 w 4376835"/>
              <a:gd name="connsiteY75" fmla="*/ 3167471 h 6858000"/>
              <a:gd name="connsiteX76" fmla="*/ 501612 w 4376835"/>
              <a:gd name="connsiteY76" fmla="*/ 3127774 h 6858000"/>
              <a:gd name="connsiteX77" fmla="*/ 510667 w 4376835"/>
              <a:gd name="connsiteY77" fmla="*/ 3075380 h 6858000"/>
              <a:gd name="connsiteX78" fmla="*/ 582379 w 4376835"/>
              <a:gd name="connsiteY78" fmla="*/ 2882573 h 6858000"/>
              <a:gd name="connsiteX79" fmla="*/ 569744 w 4376835"/>
              <a:gd name="connsiteY79" fmla="*/ 2849169 h 6858000"/>
              <a:gd name="connsiteX80" fmla="*/ 590685 w 4376835"/>
              <a:gd name="connsiteY80" fmla="*/ 2768869 h 6858000"/>
              <a:gd name="connsiteX81" fmla="*/ 665292 w 4376835"/>
              <a:gd name="connsiteY81" fmla="*/ 2655182 h 6858000"/>
              <a:gd name="connsiteX82" fmla="*/ 705757 w 4376835"/>
              <a:gd name="connsiteY82" fmla="*/ 2507872 h 6858000"/>
              <a:gd name="connsiteX83" fmla="*/ 717932 w 4376835"/>
              <a:gd name="connsiteY83" fmla="*/ 2498916 h 6858000"/>
              <a:gd name="connsiteX84" fmla="*/ 727017 w 4376835"/>
              <a:gd name="connsiteY84" fmla="*/ 2486382 h 6858000"/>
              <a:gd name="connsiteX85" fmla="*/ 726741 w 4376835"/>
              <a:gd name="connsiteY85" fmla="*/ 2484113 h 6858000"/>
              <a:gd name="connsiteX86" fmla="*/ 733179 w 4376835"/>
              <a:gd name="connsiteY86" fmla="*/ 2467361 h 6858000"/>
              <a:gd name="connsiteX87" fmla="*/ 737364 w 4376835"/>
              <a:gd name="connsiteY87" fmla="*/ 2465156 h 6858000"/>
              <a:gd name="connsiteX88" fmla="*/ 742650 w 4376835"/>
              <a:gd name="connsiteY88" fmla="*/ 2454122 h 6858000"/>
              <a:gd name="connsiteX89" fmla="*/ 755408 w 4376835"/>
              <a:gd name="connsiteY89" fmla="*/ 2433619 h 6858000"/>
              <a:gd name="connsiteX90" fmla="*/ 755598 w 4376835"/>
              <a:gd name="connsiteY90" fmla="*/ 2428626 h 6858000"/>
              <a:gd name="connsiteX91" fmla="*/ 771418 w 4376835"/>
              <a:gd name="connsiteY91" fmla="*/ 2395899 h 6858000"/>
              <a:gd name="connsiteX92" fmla="*/ 770593 w 4376835"/>
              <a:gd name="connsiteY92" fmla="*/ 2394897 h 6858000"/>
              <a:gd name="connsiteX93" fmla="*/ 770497 w 4376835"/>
              <a:gd name="connsiteY93" fmla="*/ 2383267 h 6858000"/>
              <a:gd name="connsiteX94" fmla="*/ 772693 w 4376835"/>
              <a:gd name="connsiteY94" fmla="*/ 2362296 h 6858000"/>
              <a:gd name="connsiteX95" fmla="*/ 764846 w 4376835"/>
              <a:gd name="connsiteY95" fmla="*/ 2307129 h 6858000"/>
              <a:gd name="connsiteX96" fmla="*/ 781226 w 4376835"/>
              <a:gd name="connsiteY96" fmla="*/ 2272947 h 6858000"/>
              <a:gd name="connsiteX97" fmla="*/ 783960 w 4376835"/>
              <a:gd name="connsiteY97" fmla="*/ 2265753 h 6858000"/>
              <a:gd name="connsiteX98" fmla="*/ 783783 w 4376835"/>
              <a:gd name="connsiteY98" fmla="*/ 2265478 h 6858000"/>
              <a:gd name="connsiteX99" fmla="*/ 786206 w 4376835"/>
              <a:gd name="connsiteY99" fmla="*/ 2257630 h 6858000"/>
              <a:gd name="connsiteX100" fmla="*/ 788946 w 4376835"/>
              <a:gd name="connsiteY100" fmla="*/ 2252635 h 6858000"/>
              <a:gd name="connsiteX101" fmla="*/ 794250 w 4376835"/>
              <a:gd name="connsiteY101" fmla="*/ 2238675 h 6858000"/>
              <a:gd name="connsiteX102" fmla="*/ 794536 w 4376835"/>
              <a:gd name="connsiteY102" fmla="*/ 2233003 h 6858000"/>
              <a:gd name="connsiteX103" fmla="*/ 792429 w 4376835"/>
              <a:gd name="connsiteY103" fmla="*/ 2229498 h 6858000"/>
              <a:gd name="connsiteX104" fmla="*/ 793227 w 4376835"/>
              <a:gd name="connsiteY104" fmla="*/ 2228401 h 6858000"/>
              <a:gd name="connsiteX105" fmla="*/ 795299 w 4376835"/>
              <a:gd name="connsiteY105" fmla="*/ 2197903 h 6858000"/>
              <a:gd name="connsiteX106" fmla="*/ 808822 w 4376835"/>
              <a:gd name="connsiteY106" fmla="*/ 2134368 h 6858000"/>
              <a:gd name="connsiteX107" fmla="*/ 820138 w 4376835"/>
              <a:gd name="connsiteY107" fmla="*/ 2099989 h 6858000"/>
              <a:gd name="connsiteX108" fmla="*/ 847225 w 4376835"/>
              <a:gd name="connsiteY108" fmla="*/ 2003626 h 6858000"/>
              <a:gd name="connsiteX109" fmla="*/ 871446 w 4376835"/>
              <a:gd name="connsiteY109" fmla="*/ 1905232 h 6858000"/>
              <a:gd name="connsiteX110" fmla="*/ 866894 w 4376835"/>
              <a:gd name="connsiteY110" fmla="*/ 1846725 h 6858000"/>
              <a:gd name="connsiteX111" fmla="*/ 868241 w 4376835"/>
              <a:gd name="connsiteY111" fmla="*/ 1841071 h 6858000"/>
              <a:gd name="connsiteX112" fmla="*/ 875742 w 4376835"/>
              <a:gd name="connsiteY112" fmla="*/ 1828958 h 6858000"/>
              <a:gd name="connsiteX113" fmla="*/ 879192 w 4376835"/>
              <a:gd name="connsiteY113" fmla="*/ 1824953 h 6858000"/>
              <a:gd name="connsiteX114" fmla="*/ 882790 w 4376835"/>
              <a:gd name="connsiteY114" fmla="*/ 1817574 h 6858000"/>
              <a:gd name="connsiteX115" fmla="*/ 886658 w 4376835"/>
              <a:gd name="connsiteY115" fmla="*/ 1811329 h 6858000"/>
              <a:gd name="connsiteX116" fmla="*/ 908112 w 4376835"/>
              <a:gd name="connsiteY116" fmla="*/ 1782991 h 6858000"/>
              <a:gd name="connsiteX117" fmla="*/ 1021695 w 4376835"/>
              <a:gd name="connsiteY117" fmla="*/ 1753240 h 6858000"/>
              <a:gd name="connsiteX118" fmla="*/ 1109428 w 4376835"/>
              <a:gd name="connsiteY118" fmla="*/ 1570998 h 6858000"/>
              <a:gd name="connsiteX119" fmla="*/ 1250520 w 4376835"/>
              <a:gd name="connsiteY119" fmla="*/ 1425857 h 6858000"/>
              <a:gd name="connsiteX120" fmla="*/ 1397360 w 4376835"/>
              <a:gd name="connsiteY120" fmla="*/ 1313547 h 6858000"/>
              <a:gd name="connsiteX121" fmla="*/ 1496269 w 4376835"/>
              <a:gd name="connsiteY121" fmla="*/ 1094720 h 6858000"/>
              <a:gd name="connsiteX122" fmla="*/ 1516735 w 4376835"/>
              <a:gd name="connsiteY122" fmla="*/ 913489 h 6858000"/>
              <a:gd name="connsiteX123" fmla="*/ 1518279 w 4376835"/>
              <a:gd name="connsiteY123" fmla="*/ 802489 h 6858000"/>
              <a:gd name="connsiteX124" fmla="*/ 1589359 w 4376835"/>
              <a:gd name="connsiteY124" fmla="*/ 598702 h 6858000"/>
              <a:gd name="connsiteX125" fmla="*/ 1674468 w 4376835"/>
              <a:gd name="connsiteY125" fmla="*/ 380053 h 6858000"/>
              <a:gd name="connsiteX126" fmla="*/ 1713442 w 4376835"/>
              <a:gd name="connsiteY126" fmla="*/ 307108 h 6858000"/>
              <a:gd name="connsiteX127" fmla="*/ 1723372 w 4376835"/>
              <a:gd name="connsiteY127" fmla="*/ 277643 h 6858000"/>
              <a:gd name="connsiteX128" fmla="*/ 1740253 w 4376835"/>
              <a:gd name="connsiteY128" fmla="*/ 228503 h 6858000"/>
              <a:gd name="connsiteX129" fmla="*/ 1743263 w 4376835"/>
              <a:gd name="connsiteY129" fmla="*/ 182970 h 6858000"/>
              <a:gd name="connsiteX130" fmla="*/ 1761186 w 4376835"/>
              <a:gd name="connsiteY130" fmla="*/ 145367 h 6858000"/>
              <a:gd name="connsiteX131" fmla="*/ 1777775 w 4376835"/>
              <a:gd name="connsiteY131" fmla="*/ 148014 h 6858000"/>
              <a:gd name="connsiteX132" fmla="*/ 1792914 w 4376835"/>
              <a:gd name="connsiteY132" fmla="*/ 104094 h 6858000"/>
              <a:gd name="connsiteX133" fmla="*/ 1814516 w 4376835"/>
              <a:gd name="connsiteY133" fmla="*/ 36224 h 6858000"/>
              <a:gd name="connsiteX134" fmla="*/ 1821598 w 4376835"/>
              <a:gd name="connsiteY134" fmla="*/ 28008 h 6858000"/>
              <a:gd name="connsiteX135" fmla="*/ 1813947 w 4376835"/>
              <a:gd name="connsiteY135" fmla="*/ 11863 h 6858000"/>
              <a:gd name="connsiteX136" fmla="*/ 1814929 w 4376835"/>
              <a:gd name="connsiteY13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376835" h="6858000">
                <a:moveTo>
                  <a:pt x="1814929" y="0"/>
                </a:moveTo>
                <a:lnTo>
                  <a:pt x="4376835" y="0"/>
                </a:lnTo>
                <a:lnTo>
                  <a:pt x="4376835" y="6858000"/>
                </a:ln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cubicBezTo>
                  <a:pt x="444226" y="5585128"/>
                  <a:pt x="413383" y="5567997"/>
                  <a:pt x="434055" y="5473593"/>
                </a:cubicBezTo>
                <a:cubicBezTo>
                  <a:pt x="395274" y="5386145"/>
                  <a:pt x="472046" y="5302014"/>
                  <a:pt x="403759" y="5215514"/>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886658" y="1811329"/>
                </a:lnTo>
                <a:cubicBezTo>
                  <a:pt x="893642" y="1801193"/>
                  <a:pt x="900872" y="1791712"/>
                  <a:pt x="908112" y="1782991"/>
                </a:cubicBezTo>
                <a:cubicBezTo>
                  <a:pt x="901486" y="1764538"/>
                  <a:pt x="1045081" y="1767511"/>
                  <a:pt x="1021695" y="1753240"/>
                </a:cubicBezTo>
                <a:cubicBezTo>
                  <a:pt x="1050351" y="1710564"/>
                  <a:pt x="1079859" y="1626787"/>
                  <a:pt x="1109428" y="1570998"/>
                </a:cubicBezTo>
                <a:cubicBezTo>
                  <a:pt x="1095060" y="1528987"/>
                  <a:pt x="1220038" y="1416281"/>
                  <a:pt x="1250520" y="1425857"/>
                </a:cubicBezTo>
                <a:cubicBezTo>
                  <a:pt x="1270355" y="1392742"/>
                  <a:pt x="1375441" y="1360253"/>
                  <a:pt x="1397360" y="1313547"/>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74">
            <a:extLst>
              <a:ext uri="{FF2B5EF4-FFF2-40B4-BE49-F238E27FC236}">
                <a16:creationId xmlns:a16="http://schemas.microsoft.com/office/drawing/2014/main" id="{2E1ADA1B-8E03-4FC1-9FF5-9A0071A5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91" y="659630"/>
            <a:ext cx="3239494" cy="553459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descr="Board Room">
            <a:extLst>
              <a:ext uri="{FF2B5EF4-FFF2-40B4-BE49-F238E27FC236}">
                <a16:creationId xmlns:a16="http://schemas.microsoft.com/office/drawing/2014/main" id="{E25B8D24-0EBE-695A-F90C-714CEFE6D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1653" y="3502811"/>
            <a:ext cx="2452373" cy="2452373"/>
          </a:xfrm>
          <a:prstGeom prst="rect">
            <a:avLst/>
          </a:prstGeom>
        </p:spPr>
      </p:pic>
      <p:sp>
        <p:nvSpPr>
          <p:cNvPr id="77"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9196" y="6091709"/>
            <a:ext cx="1153127"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57" name="Θέση περιεχομένου 2">
            <a:extLst>
              <a:ext uri="{FF2B5EF4-FFF2-40B4-BE49-F238E27FC236}">
                <a16:creationId xmlns:a16="http://schemas.microsoft.com/office/drawing/2014/main" id="{570546E4-D66E-AED4-B083-D809BD2828FD}"/>
              </a:ext>
            </a:extLst>
          </p:cNvPr>
          <p:cNvGraphicFramePr>
            <a:graphicFrameLocks noGrp="1"/>
          </p:cNvGraphicFramePr>
          <p:nvPr>
            <p:ph idx="1"/>
            <p:extLst>
              <p:ext uri="{D42A27DB-BD31-4B8C-83A1-F6EECF244321}">
                <p14:modId xmlns:p14="http://schemas.microsoft.com/office/powerpoint/2010/main" val="134142386"/>
              </p:ext>
            </p:extLst>
          </p:nvPr>
        </p:nvGraphicFramePr>
        <p:xfrm>
          <a:off x="172990" y="1357745"/>
          <a:ext cx="7931869" cy="51629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Εικόνα 19" descr="Εικόνα που περιέχει εξωτερικός χώρος/ύπαιθρος, σύννεφο, ουρανός, σκουπίδια&#10;&#10;Περιγραφή που δημιουργήθηκε αυτόματα">
            <a:extLst>
              <a:ext uri="{FF2B5EF4-FFF2-40B4-BE49-F238E27FC236}">
                <a16:creationId xmlns:a16="http://schemas.microsoft.com/office/drawing/2014/main" id="{B9679CEA-51E7-EE5F-8E29-8A8DB7FA3902}"/>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284191" y="646356"/>
            <a:ext cx="3253685" cy="2169123"/>
          </a:xfrm>
          <a:prstGeom prst="rect">
            <a:avLst/>
          </a:prstGeom>
        </p:spPr>
      </p:pic>
    </p:spTree>
    <p:extLst>
      <p:ext uri="{BB962C8B-B14F-4D97-AF65-F5344CB8AC3E}">
        <p14:creationId xmlns:p14="http://schemas.microsoft.com/office/powerpoint/2010/main" val="400644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97577" y="701587"/>
            <a:ext cx="9051770" cy="546100"/>
          </a:xfrm>
        </p:spPr>
        <p:txBody>
          <a:bodyPr>
            <a:noAutofit/>
          </a:bodyPr>
          <a:lstStyle/>
          <a:p>
            <a:pPr>
              <a:spcAft>
                <a:spcPts val="600"/>
              </a:spcAft>
            </a:pPr>
            <a:r>
              <a:rPr lang="en-US" sz="2800" b="1" dirty="0">
                <a:effectLst/>
                <a:latin typeface="Open Sans" panose="020B0606030504020204" pitchFamily="34" charset="0"/>
                <a:ea typeface="Calibri" panose="020F0502020204030204" pitchFamily="34" charset="0"/>
                <a:cs typeface="Times New Roman" panose="02020603050405020304" pitchFamily="18" charset="0"/>
              </a:rPr>
              <a:t>A2.2 Aktywność - </a:t>
            </a:r>
            <a:r>
              <a:rPr lang="en-US" sz="2800" b="1" dirty="0">
                <a:latin typeface="Open Sans" panose="020B0606030504020204" pitchFamily="34" charset="0"/>
                <a:ea typeface="Open Sans" panose="020B0606030504020204" pitchFamily="34" charset="0"/>
                <a:cs typeface="Open Sans" panose="020B0606030504020204" pitchFamily="34" charset="0"/>
              </a:rPr>
              <a:t>Eksperyment: </a:t>
            </a:r>
            <a:br>
              <a:rPr lang="en-US" sz="2800" b="1" dirty="0">
                <a:latin typeface="Open Sans" panose="020B0606030504020204" pitchFamily="34" charset="0"/>
                <a:ea typeface="Open Sans" panose="020B0606030504020204" pitchFamily="34" charset="0"/>
                <a:cs typeface="Open Sans" panose="020B0606030504020204" pitchFamily="34" charset="0"/>
              </a:rPr>
            </a:br>
            <a:r>
              <a:rPr lang="en-US" sz="2800" b="1" dirty="0">
                <a:latin typeface="Open Sans" panose="020B0606030504020204" pitchFamily="34" charset="0"/>
                <a:ea typeface="Open Sans" panose="020B0606030504020204" pitchFamily="34" charset="0"/>
                <a:cs typeface="Open Sans" panose="020B0606030504020204" pitchFamily="34" charset="0"/>
              </a:rPr>
              <a:t>Toksyczne chemikalia w naszej żywności</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Θέση περιεχομένου 8">
            <a:extLst>
              <a:ext uri="{FF2B5EF4-FFF2-40B4-BE49-F238E27FC236}">
                <a16:creationId xmlns:a16="http://schemas.microsoft.com/office/drawing/2014/main" id="{92AB38E7-C91A-CB63-2924-4F62A652162F}"/>
              </a:ext>
            </a:extLst>
          </p:cNvPr>
          <p:cNvSpPr>
            <a:spLocks noGrp="1"/>
          </p:cNvSpPr>
          <p:nvPr>
            <p:ph idx="1"/>
          </p:nvPr>
        </p:nvSpPr>
        <p:spPr>
          <a:xfrm>
            <a:off x="1047075" y="2623241"/>
            <a:ext cx="5387502" cy="1611518"/>
          </a:xfrm>
        </p:spPr>
        <p:txBody>
          <a:bodyPr>
            <a:normAutofit fontScale="85000" lnSpcReduction="20000"/>
          </a:bodyPr>
          <a:lstStyle/>
          <a:p>
            <a:pPr marL="0" indent="0">
              <a:lnSpc>
                <a:spcPct val="150000"/>
              </a:lnSpc>
              <a:buNone/>
            </a:pPr>
            <a:r>
              <a:rPr lang="en-US" sz="1800" i="1" dirty="0">
                <a:effectLst/>
                <a:latin typeface="Open Sans" panose="020B0606030504020204" pitchFamily="34" charset="0"/>
                <a:ea typeface="Calibri" panose="020F0502020204030204" pitchFamily="34" charset="0"/>
              </a:rPr>
              <a:t>Celem tego działania </a:t>
            </a:r>
            <a:r>
              <a:rPr lang="en-US" sz="1800" i="1" dirty="0">
                <a:solidFill>
                  <a:srgbClr val="000000"/>
                </a:solidFill>
                <a:latin typeface="Open Sans" panose="020B0606030504020204" pitchFamily="34" charset="0"/>
                <a:ea typeface="Calibri" panose="020F0502020204030204" pitchFamily="34" charset="0"/>
              </a:rPr>
              <a:t>jest </a:t>
            </a:r>
            <a:r>
              <a:rPr lang="en-US" sz="1800" i="1" dirty="0">
                <a:solidFill>
                  <a:srgbClr val="000000"/>
                </a:solidFill>
                <a:effectLst/>
                <a:latin typeface="Open Sans" panose="020B0606030504020204" pitchFamily="34" charset="0"/>
                <a:ea typeface="Calibri" panose="020F0502020204030204" pitchFamily="34" charset="0"/>
              </a:rPr>
              <a:t>wykazanie potencjału toksycznych chemikaliów zawartych w tworzywach sztucznych do przedostawania się do żywności i napojów oraz promowanie świadomości i działań na rzecz ograniczenia zużycia tworzyw sztucznych.</a:t>
            </a:r>
            <a:endParaRPr lang="en-US" sz="18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Γραφικό 3" descr="Γράφημα και Σημείωση χαρτιού με μολύβια">
            <a:extLst>
              <a:ext uri="{FF2B5EF4-FFF2-40B4-BE49-F238E27FC236}">
                <a16:creationId xmlns:a16="http://schemas.microsoft.com/office/drawing/2014/main" id="{788FCC16-3114-E140-0EDC-ECA86BFF95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93377" y="701587"/>
            <a:ext cx="6858000" cy="6858000"/>
          </a:xfrm>
          <a:prstGeom prst="rect">
            <a:avLst/>
          </a:prstGeom>
        </p:spPr>
      </p:pic>
      <p:pic>
        <p:nvPicPr>
          <p:cNvPr id="6" name="Picture 10" descr="Κέντρο περίγραμμα">
            <a:extLst>
              <a:ext uri="{FF2B5EF4-FFF2-40B4-BE49-F238E27FC236}">
                <a16:creationId xmlns:a16="http://schemas.microsoft.com/office/drawing/2014/main" id="{4F6EAA4E-70D4-B846-60A6-9EF30D96D1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3" b="73"/>
          <a:stretch/>
        </p:blipFill>
        <p:spPr>
          <a:xfrm>
            <a:off x="401315" y="2623241"/>
            <a:ext cx="645760" cy="644818"/>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1326243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Ψαλίδι, πένα και εργαλείο επισήμανσης">
            <a:extLst>
              <a:ext uri="{FF2B5EF4-FFF2-40B4-BE49-F238E27FC236}">
                <a16:creationId xmlns:a16="http://schemas.microsoft.com/office/drawing/2014/main" id="{C8978429-F7DC-3839-CA7F-4456C48A6D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3" b="73"/>
          <a:stretch/>
        </p:blipFill>
        <p:spPr>
          <a:xfrm>
            <a:off x="8894888" y="4070034"/>
            <a:ext cx="2920117" cy="2915860"/>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Picture 10" descr="Δύο αλλά της χυμός">
            <a:extLst>
              <a:ext uri="{FF2B5EF4-FFF2-40B4-BE49-F238E27FC236}">
                <a16:creationId xmlns:a16="http://schemas.microsoft.com/office/drawing/2014/main" id="{C1EC89E3-EB14-0BC3-014F-6392442592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73" b="73"/>
          <a:stretch/>
        </p:blipFill>
        <p:spPr>
          <a:xfrm>
            <a:off x="7527495" y="1842610"/>
            <a:ext cx="2177307" cy="2174133"/>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8" name="Τίτλος 1">
            <a:extLst>
              <a:ext uri="{FF2B5EF4-FFF2-40B4-BE49-F238E27FC236}">
                <a16:creationId xmlns:a16="http://schemas.microsoft.com/office/drawing/2014/main" id="{F4A30162-F22F-503D-B8EA-C74A1A04B075}"/>
              </a:ext>
            </a:extLst>
          </p:cNvPr>
          <p:cNvSpPr>
            <a:spLocks noGrp="1"/>
          </p:cNvSpPr>
          <p:nvPr>
            <p:ph type="title"/>
          </p:nvPr>
        </p:nvSpPr>
        <p:spPr>
          <a:xfrm>
            <a:off x="1069362" y="729702"/>
            <a:ext cx="9051770" cy="546100"/>
          </a:xfrm>
        </p:spPr>
        <p:txBody>
          <a:bodyPr>
            <a:normAutofit fontScale="90000"/>
          </a:bodyPr>
          <a:lstStyle/>
          <a:p>
            <a:pPr>
              <a:spcAft>
                <a:spcPts val="600"/>
              </a:spcAft>
            </a:pPr>
            <a:r>
              <a:rPr lang="en-US" sz="2800" b="1" dirty="0">
                <a:effectLst/>
                <a:latin typeface="Open Sans" panose="020B0606030504020204" pitchFamily="34" charset="0"/>
                <a:ea typeface="Calibri" panose="020F0502020204030204" pitchFamily="34" charset="0"/>
                <a:cs typeface="Times New Roman" panose="02020603050405020304" pitchFamily="18" charset="0"/>
              </a:rPr>
              <a:t>A2.2 Aktywność - </a:t>
            </a:r>
            <a:r>
              <a:rPr lang="en-US" sz="2800" b="1" dirty="0">
                <a:latin typeface="Open Sans" panose="020B0606030504020204" pitchFamily="34" charset="0"/>
                <a:ea typeface="Open Sans" panose="020B0606030504020204" pitchFamily="34" charset="0"/>
                <a:cs typeface="Open Sans" panose="020B0606030504020204" pitchFamily="34" charset="0"/>
              </a:rPr>
              <a:t>Eksperyment: Toksyczne chemikalia w naszej żywności</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9" name="Θέση περιεχομένου 4">
            <a:extLst>
              <a:ext uri="{FF2B5EF4-FFF2-40B4-BE49-F238E27FC236}">
                <a16:creationId xmlns:a16="http://schemas.microsoft.com/office/drawing/2014/main" id="{50A8CC21-3C0F-F75C-A81A-07B2960E0583}"/>
              </a:ext>
            </a:extLst>
          </p:cNvPr>
          <p:cNvGraphicFramePr>
            <a:graphicFrameLocks/>
          </p:cNvGraphicFramePr>
          <p:nvPr>
            <p:extLst>
              <p:ext uri="{D42A27DB-BD31-4B8C-83A1-F6EECF244321}">
                <p14:modId xmlns:p14="http://schemas.microsoft.com/office/powerpoint/2010/main" val="919930156"/>
              </p:ext>
            </p:extLst>
          </p:nvPr>
        </p:nvGraphicFramePr>
        <p:xfrm>
          <a:off x="783469" y="1246715"/>
          <a:ext cx="6852482" cy="41648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33968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5F44963-F78F-4F17-86B4-4EAA3536B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42549" y="657667"/>
            <a:ext cx="6587518" cy="518039"/>
          </a:xfrm>
        </p:spPr>
        <p:txBody>
          <a:bodyPr>
            <a:normAutofit/>
          </a:bodyPr>
          <a:lstStyle/>
          <a:p>
            <a:r>
              <a:rPr lang="en-US" sz="28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Instrukcja krok po kroku </a:t>
            </a:r>
            <a:endParaRPr lang="el-GR" sz="2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Freeform: Shape 72">
            <a:extLst>
              <a:ext uri="{FF2B5EF4-FFF2-40B4-BE49-F238E27FC236}">
                <a16:creationId xmlns:a16="http://schemas.microsoft.com/office/drawing/2014/main" id="{22BCA4C2-A213-404E-B14B-DA9A32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4518" y="0"/>
            <a:ext cx="3687482" cy="6858000"/>
          </a:xfrm>
          <a:custGeom>
            <a:avLst/>
            <a:gdLst>
              <a:gd name="connsiteX0" fmla="*/ 1814929 w 4376835"/>
              <a:gd name="connsiteY0" fmla="*/ 0 h 6858000"/>
              <a:gd name="connsiteX1" fmla="*/ 4376835 w 4376835"/>
              <a:gd name="connsiteY1" fmla="*/ 0 h 6858000"/>
              <a:gd name="connsiteX2" fmla="*/ 4376835 w 4376835"/>
              <a:gd name="connsiteY2" fmla="*/ 6858000 h 6858000"/>
              <a:gd name="connsiteX3" fmla="*/ 0 w 4376835"/>
              <a:gd name="connsiteY3" fmla="*/ 6858000 h 6858000"/>
              <a:gd name="connsiteX4" fmla="*/ 2310 w 4376835"/>
              <a:gd name="connsiteY4" fmla="*/ 6853652 h 6858000"/>
              <a:gd name="connsiteX5" fmla="*/ 91006 w 4376835"/>
              <a:gd name="connsiteY5" fmla="*/ 6620968 h 6858000"/>
              <a:gd name="connsiteX6" fmla="*/ 81892 w 4376835"/>
              <a:gd name="connsiteY6" fmla="*/ 6435659 h 6858000"/>
              <a:gd name="connsiteX7" fmla="*/ 80998 w 4376835"/>
              <a:gd name="connsiteY7" fmla="*/ 6414855 h 6858000"/>
              <a:gd name="connsiteX8" fmla="*/ 75836 w 4376835"/>
              <a:gd name="connsiteY8" fmla="*/ 6409671 h 6858000"/>
              <a:gd name="connsiteX9" fmla="*/ 77989 w 4376835"/>
              <a:gd name="connsiteY9" fmla="*/ 6396556 h 6858000"/>
              <a:gd name="connsiteX10" fmla="*/ 77374 w 4376835"/>
              <a:gd name="connsiteY10" fmla="*/ 6392981 h 6858000"/>
              <a:gd name="connsiteX11" fmla="*/ 75036 w 4376835"/>
              <a:gd name="connsiteY11" fmla="*/ 6372572 h 6858000"/>
              <a:gd name="connsiteX12" fmla="*/ 99554 w 4376835"/>
              <a:gd name="connsiteY12" fmla="*/ 6331118 h 6858000"/>
              <a:gd name="connsiteX13" fmla="*/ 105442 w 4376835"/>
              <a:gd name="connsiteY13" fmla="*/ 6278374 h 6858000"/>
              <a:gd name="connsiteX14" fmla="*/ 172914 w 4376835"/>
              <a:gd name="connsiteY14" fmla="*/ 6144628 h 6858000"/>
              <a:gd name="connsiteX15" fmla="*/ 264181 w 4376835"/>
              <a:gd name="connsiteY15" fmla="*/ 5952072 h 6858000"/>
              <a:gd name="connsiteX16" fmla="*/ 423554 w 4376835"/>
              <a:gd name="connsiteY16" fmla="*/ 5679532 h 6858000"/>
              <a:gd name="connsiteX17" fmla="*/ 434055 w 4376835"/>
              <a:gd name="connsiteY17" fmla="*/ 5473593 h 6858000"/>
              <a:gd name="connsiteX18" fmla="*/ 403759 w 4376835"/>
              <a:gd name="connsiteY18" fmla="*/ 5215514 h 6858000"/>
              <a:gd name="connsiteX19" fmla="*/ 367284 w 4376835"/>
              <a:gd name="connsiteY19" fmla="*/ 5066430 h 6858000"/>
              <a:gd name="connsiteX20" fmla="*/ 317365 w 4376835"/>
              <a:gd name="connsiteY20" fmla="*/ 5016642 h 6858000"/>
              <a:gd name="connsiteX21" fmla="*/ 317834 w 4376835"/>
              <a:gd name="connsiteY21" fmla="*/ 5008528 h 6858000"/>
              <a:gd name="connsiteX22" fmla="*/ 317591 w 4376835"/>
              <a:gd name="connsiteY22" fmla="*/ 5008366 h 6858000"/>
              <a:gd name="connsiteX23" fmla="*/ 318532 w 4376835"/>
              <a:gd name="connsiteY23" fmla="*/ 5000689 h 6858000"/>
              <a:gd name="connsiteX24" fmla="*/ 326373 w 4376835"/>
              <a:gd name="connsiteY24" fmla="*/ 4962649 h 6858000"/>
              <a:gd name="connsiteX25" fmla="*/ 304517 w 4376835"/>
              <a:gd name="connsiteY25" fmla="*/ 4845612 h 6858000"/>
              <a:gd name="connsiteX26" fmla="*/ 312138 w 4376835"/>
              <a:gd name="connsiteY26" fmla="*/ 4821435 h 6858000"/>
              <a:gd name="connsiteX27" fmla="*/ 314669 w 4376835"/>
              <a:gd name="connsiteY27" fmla="*/ 4809154 h 6858000"/>
              <a:gd name="connsiteX28" fmla="*/ 318283 w 4376835"/>
              <a:gd name="connsiteY28" fmla="*/ 4805250 h 6858000"/>
              <a:gd name="connsiteX29" fmla="*/ 320547 w 4376835"/>
              <a:gd name="connsiteY29" fmla="*/ 4787345 h 6858000"/>
              <a:gd name="connsiteX30" fmla="*/ 319715 w 4376835"/>
              <a:gd name="connsiteY30" fmla="*/ 4785453 h 6858000"/>
              <a:gd name="connsiteX31" fmla="*/ 325649 w 4376835"/>
              <a:gd name="connsiteY31" fmla="*/ 4770073 h 6858000"/>
              <a:gd name="connsiteX32" fmla="*/ 335542 w 4376835"/>
              <a:gd name="connsiteY32" fmla="*/ 4756450 h 6858000"/>
              <a:gd name="connsiteX33" fmla="*/ 339391 w 4376835"/>
              <a:gd name="connsiteY33" fmla="*/ 4606479 h 6858000"/>
              <a:gd name="connsiteX34" fmla="*/ 385485 w 4376835"/>
              <a:gd name="connsiteY34" fmla="*/ 4470620 h 6858000"/>
              <a:gd name="connsiteX35" fmla="*/ 386474 w 4376835"/>
              <a:gd name="connsiteY35" fmla="*/ 4389388 h 6858000"/>
              <a:gd name="connsiteX36" fmla="*/ 365661 w 4376835"/>
              <a:gd name="connsiteY36" fmla="*/ 4365498 h 6858000"/>
              <a:gd name="connsiteX37" fmla="*/ 389339 w 4376835"/>
              <a:gd name="connsiteY37" fmla="*/ 4160513 h 6858000"/>
              <a:gd name="connsiteX38" fmla="*/ 385403 w 4376835"/>
              <a:gd name="connsiteY38" fmla="*/ 4109650 h 6858000"/>
              <a:gd name="connsiteX39" fmla="*/ 402327 w 4376835"/>
              <a:gd name="connsiteY39" fmla="*/ 4061824 h 6858000"/>
              <a:gd name="connsiteX40" fmla="*/ 396156 w 4376835"/>
              <a:gd name="connsiteY40" fmla="*/ 4043965 h 6858000"/>
              <a:gd name="connsiteX41" fmla="*/ 394868 w 4376835"/>
              <a:gd name="connsiteY41" fmla="*/ 4040920 h 6858000"/>
              <a:gd name="connsiteX42" fmla="*/ 394584 w 4376835"/>
              <a:gd name="connsiteY42" fmla="*/ 4028000 h 6858000"/>
              <a:gd name="connsiteX43" fmla="*/ 388418 w 4376835"/>
              <a:gd name="connsiteY43" fmla="*/ 4025270 h 6858000"/>
              <a:gd name="connsiteX44" fmla="*/ 383628 w 4376835"/>
              <a:gd name="connsiteY44" fmla="*/ 4006478 h 6858000"/>
              <a:gd name="connsiteX45" fmla="*/ 384802 w 4376835"/>
              <a:gd name="connsiteY45" fmla="*/ 3982442 h 6858000"/>
              <a:gd name="connsiteX46" fmla="*/ 397167 w 4376835"/>
              <a:gd name="connsiteY46" fmla="*/ 3867331 h 6858000"/>
              <a:gd name="connsiteX47" fmla="*/ 400691 w 4376835"/>
              <a:gd name="connsiteY47" fmla="*/ 3798966 h 6858000"/>
              <a:gd name="connsiteX48" fmla="*/ 395946 w 4376835"/>
              <a:gd name="connsiteY48" fmla="*/ 3773791 h 6858000"/>
              <a:gd name="connsiteX49" fmla="*/ 393410 w 4376835"/>
              <a:gd name="connsiteY49" fmla="*/ 3738098 h 6858000"/>
              <a:gd name="connsiteX50" fmla="*/ 384223 w 4376835"/>
              <a:gd name="connsiteY50" fmla="*/ 3675719 h 6858000"/>
              <a:gd name="connsiteX51" fmla="*/ 386290 w 4376835"/>
              <a:gd name="connsiteY51" fmla="*/ 3642763 h 6858000"/>
              <a:gd name="connsiteX52" fmla="*/ 382514 w 4376835"/>
              <a:gd name="connsiteY52" fmla="*/ 3624093 h 6858000"/>
              <a:gd name="connsiteX53" fmla="*/ 383976 w 4376835"/>
              <a:gd name="connsiteY53" fmla="*/ 3616602 h 6858000"/>
              <a:gd name="connsiteX54" fmla="*/ 385517 w 4376835"/>
              <a:gd name="connsiteY54" fmla="*/ 3591527 h 6858000"/>
              <a:gd name="connsiteX55" fmla="*/ 387146 w 4376835"/>
              <a:gd name="connsiteY55" fmla="*/ 3577241 h 6858000"/>
              <a:gd name="connsiteX56" fmla="*/ 388068 w 4376835"/>
              <a:gd name="connsiteY56" fmla="*/ 3571585 h 6858000"/>
              <a:gd name="connsiteX57" fmla="*/ 395496 w 4376835"/>
              <a:gd name="connsiteY57" fmla="*/ 3559720 h 6858000"/>
              <a:gd name="connsiteX58" fmla="*/ 394985 w 4376835"/>
              <a:gd name="connsiteY58" fmla="*/ 3543047 h 6858000"/>
              <a:gd name="connsiteX59" fmla="*/ 403028 w 4376835"/>
              <a:gd name="connsiteY59" fmla="*/ 3525651 h 6858000"/>
              <a:gd name="connsiteX60" fmla="*/ 398728 w 4376835"/>
              <a:gd name="connsiteY60" fmla="*/ 3520715 h 6858000"/>
              <a:gd name="connsiteX61" fmla="*/ 395530 w 4376835"/>
              <a:gd name="connsiteY61" fmla="*/ 3505412 h 6858000"/>
              <a:gd name="connsiteX62" fmla="*/ 402719 w 4376835"/>
              <a:gd name="connsiteY62" fmla="*/ 3493445 h 6858000"/>
              <a:gd name="connsiteX63" fmla="*/ 409328 w 4376835"/>
              <a:gd name="connsiteY63" fmla="*/ 3467406 h 6858000"/>
              <a:gd name="connsiteX64" fmla="*/ 409292 w 4376835"/>
              <a:gd name="connsiteY64" fmla="*/ 3460033 h 6858000"/>
              <a:gd name="connsiteX65" fmla="*/ 419755 w 4376835"/>
              <a:gd name="connsiteY65" fmla="*/ 3435495 h 6858000"/>
              <a:gd name="connsiteX66" fmla="*/ 430771 w 4376835"/>
              <a:gd name="connsiteY66" fmla="*/ 3395884 h 6858000"/>
              <a:gd name="connsiteX67" fmla="*/ 439140 w 4376835"/>
              <a:gd name="connsiteY67" fmla="*/ 3350083 h 6858000"/>
              <a:gd name="connsiteX68" fmla="*/ 446544 w 4376835"/>
              <a:gd name="connsiteY68" fmla="*/ 3337690 h 6858000"/>
              <a:gd name="connsiteX69" fmla="*/ 470731 w 4376835"/>
              <a:gd name="connsiteY69" fmla="*/ 3254519 h 6858000"/>
              <a:gd name="connsiteX70" fmla="*/ 477713 w 4376835"/>
              <a:gd name="connsiteY70" fmla="*/ 3231166 h 6858000"/>
              <a:gd name="connsiteX71" fmla="*/ 478087 w 4376835"/>
              <a:gd name="connsiteY71" fmla="*/ 3210262 h 6858000"/>
              <a:gd name="connsiteX72" fmla="*/ 473269 w 4376835"/>
              <a:gd name="connsiteY72" fmla="*/ 3204689 h 6858000"/>
              <a:gd name="connsiteX73" fmla="*/ 476207 w 4376835"/>
              <a:gd name="connsiteY73" fmla="*/ 3191713 h 6858000"/>
              <a:gd name="connsiteX74" fmla="*/ 475813 w 4376835"/>
              <a:gd name="connsiteY74" fmla="*/ 3188085 h 6858000"/>
              <a:gd name="connsiteX75" fmla="*/ 474728 w 4376835"/>
              <a:gd name="connsiteY75" fmla="*/ 3167471 h 6858000"/>
              <a:gd name="connsiteX76" fmla="*/ 501612 w 4376835"/>
              <a:gd name="connsiteY76" fmla="*/ 3127774 h 6858000"/>
              <a:gd name="connsiteX77" fmla="*/ 510667 w 4376835"/>
              <a:gd name="connsiteY77" fmla="*/ 3075380 h 6858000"/>
              <a:gd name="connsiteX78" fmla="*/ 582379 w 4376835"/>
              <a:gd name="connsiteY78" fmla="*/ 2882573 h 6858000"/>
              <a:gd name="connsiteX79" fmla="*/ 569744 w 4376835"/>
              <a:gd name="connsiteY79" fmla="*/ 2849169 h 6858000"/>
              <a:gd name="connsiteX80" fmla="*/ 590685 w 4376835"/>
              <a:gd name="connsiteY80" fmla="*/ 2768869 h 6858000"/>
              <a:gd name="connsiteX81" fmla="*/ 665292 w 4376835"/>
              <a:gd name="connsiteY81" fmla="*/ 2655182 h 6858000"/>
              <a:gd name="connsiteX82" fmla="*/ 705757 w 4376835"/>
              <a:gd name="connsiteY82" fmla="*/ 2507872 h 6858000"/>
              <a:gd name="connsiteX83" fmla="*/ 717932 w 4376835"/>
              <a:gd name="connsiteY83" fmla="*/ 2498916 h 6858000"/>
              <a:gd name="connsiteX84" fmla="*/ 727017 w 4376835"/>
              <a:gd name="connsiteY84" fmla="*/ 2486382 h 6858000"/>
              <a:gd name="connsiteX85" fmla="*/ 726741 w 4376835"/>
              <a:gd name="connsiteY85" fmla="*/ 2484113 h 6858000"/>
              <a:gd name="connsiteX86" fmla="*/ 733179 w 4376835"/>
              <a:gd name="connsiteY86" fmla="*/ 2467361 h 6858000"/>
              <a:gd name="connsiteX87" fmla="*/ 737364 w 4376835"/>
              <a:gd name="connsiteY87" fmla="*/ 2465156 h 6858000"/>
              <a:gd name="connsiteX88" fmla="*/ 742650 w 4376835"/>
              <a:gd name="connsiteY88" fmla="*/ 2454122 h 6858000"/>
              <a:gd name="connsiteX89" fmla="*/ 755408 w 4376835"/>
              <a:gd name="connsiteY89" fmla="*/ 2433619 h 6858000"/>
              <a:gd name="connsiteX90" fmla="*/ 755598 w 4376835"/>
              <a:gd name="connsiteY90" fmla="*/ 2428626 h 6858000"/>
              <a:gd name="connsiteX91" fmla="*/ 771418 w 4376835"/>
              <a:gd name="connsiteY91" fmla="*/ 2395899 h 6858000"/>
              <a:gd name="connsiteX92" fmla="*/ 770593 w 4376835"/>
              <a:gd name="connsiteY92" fmla="*/ 2394897 h 6858000"/>
              <a:gd name="connsiteX93" fmla="*/ 770497 w 4376835"/>
              <a:gd name="connsiteY93" fmla="*/ 2383267 h 6858000"/>
              <a:gd name="connsiteX94" fmla="*/ 772693 w 4376835"/>
              <a:gd name="connsiteY94" fmla="*/ 2362296 h 6858000"/>
              <a:gd name="connsiteX95" fmla="*/ 764846 w 4376835"/>
              <a:gd name="connsiteY95" fmla="*/ 2307129 h 6858000"/>
              <a:gd name="connsiteX96" fmla="*/ 781226 w 4376835"/>
              <a:gd name="connsiteY96" fmla="*/ 2272947 h 6858000"/>
              <a:gd name="connsiteX97" fmla="*/ 783960 w 4376835"/>
              <a:gd name="connsiteY97" fmla="*/ 2265753 h 6858000"/>
              <a:gd name="connsiteX98" fmla="*/ 783783 w 4376835"/>
              <a:gd name="connsiteY98" fmla="*/ 2265478 h 6858000"/>
              <a:gd name="connsiteX99" fmla="*/ 786206 w 4376835"/>
              <a:gd name="connsiteY99" fmla="*/ 2257630 h 6858000"/>
              <a:gd name="connsiteX100" fmla="*/ 788946 w 4376835"/>
              <a:gd name="connsiteY100" fmla="*/ 2252635 h 6858000"/>
              <a:gd name="connsiteX101" fmla="*/ 794250 w 4376835"/>
              <a:gd name="connsiteY101" fmla="*/ 2238675 h 6858000"/>
              <a:gd name="connsiteX102" fmla="*/ 794536 w 4376835"/>
              <a:gd name="connsiteY102" fmla="*/ 2233003 h 6858000"/>
              <a:gd name="connsiteX103" fmla="*/ 792429 w 4376835"/>
              <a:gd name="connsiteY103" fmla="*/ 2229498 h 6858000"/>
              <a:gd name="connsiteX104" fmla="*/ 793227 w 4376835"/>
              <a:gd name="connsiteY104" fmla="*/ 2228401 h 6858000"/>
              <a:gd name="connsiteX105" fmla="*/ 795299 w 4376835"/>
              <a:gd name="connsiteY105" fmla="*/ 2197903 h 6858000"/>
              <a:gd name="connsiteX106" fmla="*/ 808822 w 4376835"/>
              <a:gd name="connsiteY106" fmla="*/ 2134368 h 6858000"/>
              <a:gd name="connsiteX107" fmla="*/ 820138 w 4376835"/>
              <a:gd name="connsiteY107" fmla="*/ 2099989 h 6858000"/>
              <a:gd name="connsiteX108" fmla="*/ 847225 w 4376835"/>
              <a:gd name="connsiteY108" fmla="*/ 2003626 h 6858000"/>
              <a:gd name="connsiteX109" fmla="*/ 871446 w 4376835"/>
              <a:gd name="connsiteY109" fmla="*/ 1905232 h 6858000"/>
              <a:gd name="connsiteX110" fmla="*/ 866894 w 4376835"/>
              <a:gd name="connsiteY110" fmla="*/ 1846725 h 6858000"/>
              <a:gd name="connsiteX111" fmla="*/ 868241 w 4376835"/>
              <a:gd name="connsiteY111" fmla="*/ 1841071 h 6858000"/>
              <a:gd name="connsiteX112" fmla="*/ 875742 w 4376835"/>
              <a:gd name="connsiteY112" fmla="*/ 1828958 h 6858000"/>
              <a:gd name="connsiteX113" fmla="*/ 879192 w 4376835"/>
              <a:gd name="connsiteY113" fmla="*/ 1824953 h 6858000"/>
              <a:gd name="connsiteX114" fmla="*/ 882790 w 4376835"/>
              <a:gd name="connsiteY114" fmla="*/ 1817574 h 6858000"/>
              <a:gd name="connsiteX115" fmla="*/ 886658 w 4376835"/>
              <a:gd name="connsiteY115" fmla="*/ 1811329 h 6858000"/>
              <a:gd name="connsiteX116" fmla="*/ 908112 w 4376835"/>
              <a:gd name="connsiteY116" fmla="*/ 1782991 h 6858000"/>
              <a:gd name="connsiteX117" fmla="*/ 1021695 w 4376835"/>
              <a:gd name="connsiteY117" fmla="*/ 1753240 h 6858000"/>
              <a:gd name="connsiteX118" fmla="*/ 1109428 w 4376835"/>
              <a:gd name="connsiteY118" fmla="*/ 1570998 h 6858000"/>
              <a:gd name="connsiteX119" fmla="*/ 1250520 w 4376835"/>
              <a:gd name="connsiteY119" fmla="*/ 1425857 h 6858000"/>
              <a:gd name="connsiteX120" fmla="*/ 1397360 w 4376835"/>
              <a:gd name="connsiteY120" fmla="*/ 1313547 h 6858000"/>
              <a:gd name="connsiteX121" fmla="*/ 1496269 w 4376835"/>
              <a:gd name="connsiteY121" fmla="*/ 1094720 h 6858000"/>
              <a:gd name="connsiteX122" fmla="*/ 1516735 w 4376835"/>
              <a:gd name="connsiteY122" fmla="*/ 913489 h 6858000"/>
              <a:gd name="connsiteX123" fmla="*/ 1518279 w 4376835"/>
              <a:gd name="connsiteY123" fmla="*/ 802489 h 6858000"/>
              <a:gd name="connsiteX124" fmla="*/ 1589359 w 4376835"/>
              <a:gd name="connsiteY124" fmla="*/ 598702 h 6858000"/>
              <a:gd name="connsiteX125" fmla="*/ 1674468 w 4376835"/>
              <a:gd name="connsiteY125" fmla="*/ 380053 h 6858000"/>
              <a:gd name="connsiteX126" fmla="*/ 1713442 w 4376835"/>
              <a:gd name="connsiteY126" fmla="*/ 307108 h 6858000"/>
              <a:gd name="connsiteX127" fmla="*/ 1723372 w 4376835"/>
              <a:gd name="connsiteY127" fmla="*/ 277643 h 6858000"/>
              <a:gd name="connsiteX128" fmla="*/ 1740253 w 4376835"/>
              <a:gd name="connsiteY128" fmla="*/ 228503 h 6858000"/>
              <a:gd name="connsiteX129" fmla="*/ 1743263 w 4376835"/>
              <a:gd name="connsiteY129" fmla="*/ 182970 h 6858000"/>
              <a:gd name="connsiteX130" fmla="*/ 1761186 w 4376835"/>
              <a:gd name="connsiteY130" fmla="*/ 145367 h 6858000"/>
              <a:gd name="connsiteX131" fmla="*/ 1777775 w 4376835"/>
              <a:gd name="connsiteY131" fmla="*/ 148014 h 6858000"/>
              <a:gd name="connsiteX132" fmla="*/ 1792914 w 4376835"/>
              <a:gd name="connsiteY132" fmla="*/ 104094 h 6858000"/>
              <a:gd name="connsiteX133" fmla="*/ 1814516 w 4376835"/>
              <a:gd name="connsiteY133" fmla="*/ 36224 h 6858000"/>
              <a:gd name="connsiteX134" fmla="*/ 1821598 w 4376835"/>
              <a:gd name="connsiteY134" fmla="*/ 28008 h 6858000"/>
              <a:gd name="connsiteX135" fmla="*/ 1813947 w 4376835"/>
              <a:gd name="connsiteY135" fmla="*/ 11863 h 6858000"/>
              <a:gd name="connsiteX136" fmla="*/ 1814929 w 4376835"/>
              <a:gd name="connsiteY13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376835" h="6858000">
                <a:moveTo>
                  <a:pt x="1814929" y="0"/>
                </a:moveTo>
                <a:lnTo>
                  <a:pt x="4376835" y="0"/>
                </a:lnTo>
                <a:lnTo>
                  <a:pt x="4376835" y="6858000"/>
                </a:ln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cubicBezTo>
                  <a:pt x="444226" y="5585128"/>
                  <a:pt x="413383" y="5567997"/>
                  <a:pt x="434055" y="5473593"/>
                </a:cubicBezTo>
                <a:cubicBezTo>
                  <a:pt x="395274" y="5386145"/>
                  <a:pt x="472046" y="5302014"/>
                  <a:pt x="403759" y="5215514"/>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886658" y="1811329"/>
                </a:lnTo>
                <a:cubicBezTo>
                  <a:pt x="893642" y="1801193"/>
                  <a:pt x="900872" y="1791712"/>
                  <a:pt x="908112" y="1782991"/>
                </a:cubicBezTo>
                <a:cubicBezTo>
                  <a:pt x="901486" y="1764538"/>
                  <a:pt x="1045081" y="1767511"/>
                  <a:pt x="1021695" y="1753240"/>
                </a:cubicBezTo>
                <a:cubicBezTo>
                  <a:pt x="1050351" y="1710564"/>
                  <a:pt x="1079859" y="1626787"/>
                  <a:pt x="1109428" y="1570998"/>
                </a:cubicBezTo>
                <a:cubicBezTo>
                  <a:pt x="1095060" y="1528987"/>
                  <a:pt x="1220038" y="1416281"/>
                  <a:pt x="1250520" y="1425857"/>
                </a:cubicBezTo>
                <a:cubicBezTo>
                  <a:pt x="1270355" y="1392742"/>
                  <a:pt x="1375441" y="1360253"/>
                  <a:pt x="1397360" y="1313547"/>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74">
            <a:extLst>
              <a:ext uri="{FF2B5EF4-FFF2-40B4-BE49-F238E27FC236}">
                <a16:creationId xmlns:a16="http://schemas.microsoft.com/office/drawing/2014/main" id="{2E1ADA1B-8E03-4FC1-9FF5-9A0071A5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91" y="659630"/>
            <a:ext cx="3239494" cy="553459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9196" y="6091709"/>
            <a:ext cx="1153127"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79" name="Θέση περιεχομένου 6">
            <a:extLst>
              <a:ext uri="{FF2B5EF4-FFF2-40B4-BE49-F238E27FC236}">
                <a16:creationId xmlns:a16="http://schemas.microsoft.com/office/drawing/2014/main" id="{6BD93A5D-C610-5AE7-5254-94BAE0EB941C}"/>
              </a:ext>
            </a:extLst>
          </p:cNvPr>
          <p:cNvGraphicFramePr>
            <a:graphicFrameLocks noGrp="1"/>
          </p:cNvGraphicFramePr>
          <p:nvPr>
            <p:ph idx="1"/>
            <p:extLst>
              <p:ext uri="{D42A27DB-BD31-4B8C-83A1-F6EECF244321}">
                <p14:modId xmlns:p14="http://schemas.microsoft.com/office/powerpoint/2010/main" val="339071182"/>
              </p:ext>
            </p:extLst>
          </p:nvPr>
        </p:nvGraphicFramePr>
        <p:xfrm>
          <a:off x="446513" y="1441427"/>
          <a:ext cx="7469853" cy="5173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Ορθογώνιο 8" descr="Αίθουσα τάξης">
            <a:extLst>
              <a:ext uri="{FF2B5EF4-FFF2-40B4-BE49-F238E27FC236}">
                <a16:creationId xmlns:a16="http://schemas.microsoft.com/office/drawing/2014/main" id="{C00007F8-B29C-6CC0-FD9A-A2012B361554}"/>
              </a:ext>
            </a:extLst>
          </p:cNvPr>
          <p:cNvSpPr/>
          <p:nvPr/>
        </p:nvSpPr>
        <p:spPr>
          <a:xfrm>
            <a:off x="8662894" y="3539905"/>
            <a:ext cx="2427601" cy="2344698"/>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0" name="Picture 13">
            <a:extLst>
              <a:ext uri="{FF2B5EF4-FFF2-40B4-BE49-F238E27FC236}">
                <a16:creationId xmlns:a16="http://schemas.microsoft.com/office/drawing/2014/main" id="{ADA03F89-5487-9AF7-9C90-44E514CD88F4}"/>
              </a:ext>
            </a:extLst>
          </p:cNvPr>
          <p:cNvPicPr>
            <a:picLocks noChangeAspect="1"/>
          </p:cNvPicPr>
          <p:nvPr/>
        </p:nvPicPr>
        <p:blipFill rotWithShape="1">
          <a:blip r:embed="rId10"/>
          <a:srcRect l="28149" r="17850"/>
          <a:stretch/>
        </p:blipFill>
        <p:spPr>
          <a:xfrm>
            <a:off x="8614952" y="848956"/>
            <a:ext cx="2577971" cy="257797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3609621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97577" y="701587"/>
            <a:ext cx="6789821" cy="546100"/>
          </a:xfrm>
        </p:spPr>
        <p:txBody>
          <a:bodyPr>
            <a:normAutofit/>
          </a:bodyPr>
          <a:lstStyle/>
          <a:p>
            <a:pPr>
              <a:spcAft>
                <a:spcPts val="600"/>
              </a:spcAft>
            </a:pPr>
            <a:r>
              <a:rPr lang="en-US" sz="2800" b="1" dirty="0">
                <a:latin typeface="Open Sans" panose="020B0606030504020204" pitchFamily="34" charset="0"/>
                <a:ea typeface="Open Sans" panose="020B0606030504020204" pitchFamily="34" charset="0"/>
                <a:cs typeface="Open Sans" panose="020B0606030504020204" pitchFamily="34" charset="0"/>
              </a:rPr>
              <a:t>Dodatkowe zasoby edukacyjne</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Θέση περιεχομένου 8">
            <a:extLst>
              <a:ext uri="{FF2B5EF4-FFF2-40B4-BE49-F238E27FC236}">
                <a16:creationId xmlns:a16="http://schemas.microsoft.com/office/drawing/2014/main" id="{92AB38E7-C91A-CB63-2924-4F62A652162F}"/>
              </a:ext>
            </a:extLst>
          </p:cNvPr>
          <p:cNvSpPr>
            <a:spLocks noGrp="1"/>
          </p:cNvSpPr>
          <p:nvPr>
            <p:ph idx="1"/>
          </p:nvPr>
        </p:nvSpPr>
        <p:spPr>
          <a:xfrm>
            <a:off x="838200" y="1357873"/>
            <a:ext cx="5387502" cy="478227"/>
          </a:xfrm>
        </p:spPr>
        <p:txBody>
          <a:bodyPr>
            <a:normAutofit fontScale="85000" lnSpcReduction="10000"/>
          </a:bodyPr>
          <a:lstStyle/>
          <a:p>
            <a:pPr marL="0" indent="0">
              <a:lnSpc>
                <a:spcPct val="150000"/>
              </a:lnSpc>
              <a:buNone/>
            </a:pPr>
            <a:r>
              <a:rPr lang="en-US" sz="1800" b="1">
                <a:solidFill>
                  <a:srgbClr val="000000"/>
                </a:solidFill>
                <a:effectLst/>
                <a:latin typeface="Open Sans" panose="020B0606030504020204" pitchFamily="34" charset="0"/>
                <a:ea typeface="Calibri" panose="020F0502020204030204" pitchFamily="34" charset="0"/>
              </a:rPr>
              <a:t>R2.1 </a:t>
            </a:r>
            <a:r>
              <a:rPr lang="el-GR" sz="1800" b="1">
                <a:solidFill>
                  <a:srgbClr val="000000"/>
                </a:solidFill>
                <a:effectLst/>
                <a:latin typeface="Open Sans" panose="020B0606030504020204" pitchFamily="34" charset="0"/>
                <a:ea typeface="Calibri" panose="020F0502020204030204" pitchFamily="34" charset="0"/>
              </a:rPr>
              <a:t>Jak niebezpieczne są mikrodrobiny plastiku?</a:t>
            </a:r>
            <a:endParaRPr lang="en-US" sz="18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a:extLst>
              <a:ext uri="{FF2B5EF4-FFF2-40B4-BE49-F238E27FC236}">
                <a16:creationId xmlns:a16="http://schemas.microsoft.com/office/drawing/2014/main" id="{23493F6E-63B2-4A9C-2524-7B8F1FD7690C}"/>
              </a:ext>
            </a:extLst>
          </p:cNvPr>
          <p:cNvSpPr txBox="1"/>
          <p:nvPr/>
        </p:nvSpPr>
        <p:spPr>
          <a:xfrm>
            <a:off x="838200" y="2008895"/>
            <a:ext cx="10071226" cy="4158190"/>
          </a:xfrm>
          <a:prstGeom prst="rect">
            <a:avLst/>
          </a:prstGeom>
          <a:noFill/>
        </p:spPr>
        <p:txBody>
          <a:bodyPr wrap="square">
            <a:spAutoFit/>
          </a:bodyPr>
          <a:lstStyle/>
          <a:p>
            <a:pPr>
              <a:lnSpc>
                <a:spcPct val="150000"/>
              </a:lnSpc>
            </a:pPr>
            <a:r>
              <a:rPr lang="en-US" sz="1600" dirty="0">
                <a:solidFill>
                  <a:srgbClr val="000000"/>
                </a:solidFill>
                <a:effectLst/>
                <a:latin typeface="Open Sans" panose="020B0606030504020204" pitchFamily="34" charset="0"/>
                <a:ea typeface="Calibri" panose="020F0502020204030204" pitchFamily="34" charset="0"/>
              </a:rPr>
              <a:t>Dokument wideo DW, opublikowany w serwisie YouTube, dotyczący istnienia mikroplastiku w różnych środowiskach, które stają się przedmiotem zainteresowania świata nauki. Dokument podąża za odpowiednim badaczem Christianem </a:t>
            </a:r>
            <a:r>
              <a:rPr lang="en-US" sz="1600" dirty="0" err="1">
                <a:solidFill>
                  <a:srgbClr val="000000"/>
                </a:solidFill>
                <a:effectLst/>
                <a:latin typeface="Open Sans" panose="020B0606030504020204" pitchFamily="34" charset="0"/>
                <a:ea typeface="Calibri" panose="020F0502020204030204" pitchFamily="34" charset="0"/>
              </a:rPr>
              <a:t>Laforschem</a:t>
            </a:r>
            <a:r>
              <a:rPr lang="en-US" sz="1600" dirty="0">
                <a:solidFill>
                  <a:srgbClr val="000000"/>
                </a:solidFill>
                <a:effectLst/>
                <a:latin typeface="Open Sans" panose="020B0606030504020204" pitchFamily="34" charset="0"/>
                <a:ea typeface="Calibri" panose="020F0502020204030204" pitchFamily="34" charset="0"/>
              </a:rPr>
              <a:t>, </a:t>
            </a:r>
            <a:r>
              <a:rPr lang="en-US" sz="1600" dirty="0" err="1">
                <a:solidFill>
                  <a:srgbClr val="000000"/>
                </a:solidFill>
                <a:effectLst/>
                <a:latin typeface="Open Sans" panose="020B0606030504020204" pitchFamily="34" charset="0"/>
                <a:ea typeface="Calibri" panose="020F0502020204030204" pitchFamily="34" charset="0"/>
              </a:rPr>
              <a:t>który</a:t>
            </a:r>
            <a:r>
              <a:rPr lang="en-US" sz="1600" dirty="0">
                <a:solidFill>
                  <a:srgbClr val="000000"/>
                </a:solidFill>
                <a:effectLst/>
                <a:latin typeface="Open Sans" panose="020B0606030504020204" pitchFamily="34" charset="0"/>
                <a:ea typeface="Calibri" panose="020F0502020204030204" pitchFamily="34" charset="0"/>
              </a:rPr>
              <a:t> jest </a:t>
            </a:r>
            <a:r>
              <a:rPr lang="pl-PL" sz="1600" dirty="0">
                <a:solidFill>
                  <a:srgbClr val="000000"/>
                </a:solidFill>
                <a:latin typeface="Open Sans" panose="020B0606030504020204" pitchFamily="34" charset="0"/>
                <a:ea typeface="Calibri" panose="020F0502020204030204" pitchFamily="34" charset="0"/>
              </a:rPr>
              <a:t>ogromnie</a:t>
            </a:r>
            <a:r>
              <a:rPr lang="en-US" sz="1600" dirty="0">
                <a:solidFill>
                  <a:srgbClr val="000000"/>
                </a:solidFill>
                <a:effectLst/>
                <a:latin typeface="Open Sans" panose="020B0606030504020204" pitchFamily="34" charset="0"/>
                <a:ea typeface="Calibri" panose="020F0502020204030204" pitchFamily="34" charset="0"/>
              </a:rPr>
              <a:t> zainteresowany długoterminowymi zagrożeniami, jakie stwarzają mikroplastiki. Wraz ze swoim zespołem wykorzystał własne niestandardowe instrumenty do śledzenia ich w celu ustalenia ich potencjału zagrożenia dla ludzi i środowiska w </a:t>
            </a:r>
            <a:r>
              <a:rPr lang="en-US" sz="1600" dirty="0">
                <a:solidFill>
                  <a:srgbClr val="000000"/>
                </a:solidFill>
                <a:latin typeface="Open Sans" panose="020B0606030504020204" pitchFamily="34" charset="0"/>
                <a:ea typeface="Calibri" panose="020F0502020204030204" pitchFamily="34" charset="0"/>
              </a:rPr>
              <a:t>ogóle. </a:t>
            </a:r>
          </a:p>
          <a:p>
            <a:pPr>
              <a:lnSpc>
                <a:spcPct val="150000"/>
              </a:lnSpc>
            </a:pPr>
            <a:endParaRPr lang="en-US" sz="1600" dirty="0">
              <a:solidFill>
                <a:srgbClr val="000000"/>
              </a:solidFill>
              <a:latin typeface="Open Sans" panose="020B0606030504020204" pitchFamily="34" charset="0"/>
              <a:ea typeface="Calibri" panose="020F0502020204030204" pitchFamily="34" charset="0"/>
            </a:endParaRPr>
          </a:p>
          <a:p>
            <a:pPr>
              <a:lnSpc>
                <a:spcPct val="150000"/>
              </a:lnSpc>
            </a:pPr>
            <a:r>
              <a:rPr lang="en-US" sz="1600" dirty="0">
                <a:solidFill>
                  <a:srgbClr val="000000"/>
                </a:solidFill>
                <a:latin typeface="Open Sans" panose="020B0606030504020204" pitchFamily="34" charset="0"/>
                <a:ea typeface="Calibri" panose="020F0502020204030204" pitchFamily="34" charset="0"/>
              </a:rPr>
              <a:t>Oprócz zrozumienia problemu mikrodrobin plastiku, poznanie potencjalnych rozwiązań omówionych w tym materiale może dać uczniom narzędzia potrzebne do podjęcia działań przeciwko </a:t>
            </a:r>
            <a:r>
              <a:rPr lang="en-US" sz="1600" dirty="0" err="1">
                <a:solidFill>
                  <a:srgbClr val="000000"/>
                </a:solidFill>
                <a:latin typeface="Open Sans" panose="020B0606030504020204" pitchFamily="34" charset="0"/>
                <a:ea typeface="Calibri" panose="020F0502020204030204" pitchFamily="34" charset="0"/>
              </a:rPr>
              <a:t>tej</a:t>
            </a:r>
            <a:r>
              <a:rPr lang="en-US" sz="1600" dirty="0">
                <a:solidFill>
                  <a:srgbClr val="000000"/>
                </a:solidFill>
                <a:latin typeface="Open Sans" panose="020B0606030504020204" pitchFamily="34" charset="0"/>
                <a:ea typeface="Calibri" panose="020F0502020204030204" pitchFamily="34" charset="0"/>
              </a:rPr>
              <a:t> </a:t>
            </a:r>
            <a:r>
              <a:rPr lang="pl-PL" sz="1600" dirty="0">
                <a:solidFill>
                  <a:srgbClr val="000000"/>
                </a:solidFill>
                <a:latin typeface="Open Sans" panose="020B0606030504020204" pitchFamily="34" charset="0"/>
                <a:ea typeface="Calibri" panose="020F0502020204030204" pitchFamily="34" charset="0"/>
              </a:rPr>
              <a:t>naglącej</a:t>
            </a:r>
            <a:r>
              <a:rPr lang="en-US" sz="1600" dirty="0">
                <a:solidFill>
                  <a:srgbClr val="000000"/>
                </a:solidFill>
                <a:latin typeface="Open Sans" panose="020B0606030504020204" pitchFamily="34" charset="0"/>
                <a:ea typeface="Calibri" panose="020F0502020204030204" pitchFamily="34" charset="0"/>
              </a:rPr>
              <a:t> kwestii środowiskowej.</a:t>
            </a:r>
            <a:endParaRPr lang="el-GR" sz="1600" dirty="0"/>
          </a:p>
          <a:p>
            <a:pPr>
              <a:lnSpc>
                <a:spcPct val="150000"/>
              </a:lnSpc>
            </a:pPr>
            <a:endParaRPr lang="el-GR" i="1" dirty="0"/>
          </a:p>
        </p:txBody>
      </p:sp>
      <p:pic>
        <p:nvPicPr>
          <p:cNvPr id="20" name="Picture 2" descr="Green Video Play Icon PNG Transparent Background, Free Download #8034 -  FreeIconsPNG">
            <a:extLst>
              <a:ext uri="{FF2B5EF4-FFF2-40B4-BE49-F238E27FC236}">
                <a16:creationId xmlns:a16="http://schemas.microsoft.com/office/drawing/2014/main" id="{886BA766-2F56-8425-616C-757CE6E6B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341" y="5631994"/>
            <a:ext cx="710284" cy="71028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E384DDB-C9A7-F2D5-36D2-3ACD975D920D}"/>
              </a:ext>
            </a:extLst>
          </p:cNvPr>
          <p:cNvSpPr txBox="1"/>
          <p:nvPr/>
        </p:nvSpPr>
        <p:spPr>
          <a:xfrm>
            <a:off x="3787510" y="5817859"/>
            <a:ext cx="4876383" cy="338554"/>
          </a:xfrm>
          <a:prstGeom prst="rect">
            <a:avLst/>
          </a:prstGeom>
          <a:noFill/>
        </p:spPr>
        <p:txBody>
          <a:bodyPr wrap="square">
            <a:spAutoFit/>
          </a:bodyPr>
          <a:lstStyle/>
          <a:p>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https://www.youtube.com/watch?v=1PlK9oGQvzA </a:t>
            </a:r>
            <a:endParaRPr lang="el-GR" sz="1600" dirty="0"/>
          </a:p>
        </p:txBody>
      </p:sp>
    </p:spTree>
    <p:extLst>
      <p:ext uri="{BB962C8B-B14F-4D97-AF65-F5344CB8AC3E}">
        <p14:creationId xmlns:p14="http://schemas.microsoft.com/office/powerpoint/2010/main" val="3860311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E6369E8-42B0-027D-B83E-FC9DE6FA3385}"/>
              </a:ext>
            </a:extLst>
          </p:cNvPr>
          <p:cNvSpPr>
            <a:spLocks noGrp="1"/>
          </p:cNvSpPr>
          <p:nvPr>
            <p:ph idx="1"/>
          </p:nvPr>
        </p:nvSpPr>
        <p:spPr>
          <a:xfrm>
            <a:off x="554420" y="1373811"/>
            <a:ext cx="11083159" cy="5484189"/>
          </a:xfrm>
        </p:spPr>
        <p:txBody>
          <a:bodyPr>
            <a:normAutofit fontScale="32500" lnSpcReduction="20000"/>
          </a:bodyPr>
          <a:lstStyle/>
          <a:p>
            <a:pPr marL="0" indent="0">
              <a:lnSpc>
                <a:spcPct val="115000"/>
              </a:lnSpc>
              <a:spcAft>
                <a:spcPts val="600"/>
              </a:spcAft>
              <a:buNone/>
            </a:pPr>
            <a:r>
              <a:rPr lang="en-US" sz="4000" b="1" dirty="0">
                <a:effectLst/>
                <a:latin typeface="Open Sans" panose="020B0606030504020204" pitchFamily="34" charset="0"/>
                <a:ea typeface="Calibri" panose="020F0502020204030204" pitchFamily="34" charset="0"/>
                <a:cs typeface="Times New Roman" panose="02020603050405020304" pitchFamily="18" charset="0"/>
              </a:rPr>
              <a:t>Referencje</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Al Mamun, A., </a:t>
            </a:r>
            <a:r>
              <a:rPr lang="pl-PL" sz="4000" dirty="0">
                <a:effectLst/>
                <a:latin typeface="Open Sans" panose="020B0606030504020204" pitchFamily="34" charset="0"/>
                <a:ea typeface="Calibri" panose="020F0502020204030204" pitchFamily="34" charset="0"/>
                <a:cs typeface="Times New Roman" panose="02020603050405020304" pitchFamily="18" charset="0"/>
              </a:rPr>
              <a:t>Prasetya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T. A. E., Dewi, I. R., &amp; Ahmad, M. (2023). Microplastics in human food chains: Food becoming a threat to health safety.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Science of the Total Environment</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858</a:t>
            </a:r>
            <a:r>
              <a:rPr lang="en-US" sz="4000" dirty="0">
                <a:effectLst/>
                <a:latin typeface="Open Sans" panose="020B0606030504020204" pitchFamily="34" charset="0"/>
                <a:ea typeface="Calibri" panose="020F0502020204030204" pitchFamily="34" charset="0"/>
                <a:cs typeface="Times New Roman" panose="02020603050405020304" pitchFamily="18" charset="0"/>
              </a:rPr>
              <a:t>, 159834.</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Bhuyan, Md. S. (2022). Effects of microplastics on fish and in human health.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Frontiers in Environmental Science, 10</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2"/>
              </a:rPr>
              <a:t>https://doi.org/10.3389/fenvs.2022.827289</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Ferahtia, A., Halilat, M. T., Mimeche, F., &amp;amp; Bensaci, E. (2021). Surface Water Quality Assessment in semi-arid region (El Hodna watershed, Algeria) based on Water Quality Index (WQI).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Studia Universitatis Babeș-Bolyai Chemia, 66</a:t>
            </a:r>
            <a:r>
              <a:rPr lang="en-US" sz="4000" dirty="0">
                <a:effectLst/>
                <a:latin typeface="Open Sans" panose="020B0606030504020204" pitchFamily="34" charset="0"/>
                <a:ea typeface="Calibri" panose="020F0502020204030204" pitchFamily="34" charset="0"/>
                <a:cs typeface="Times New Roman" panose="02020603050405020304" pitchFamily="18" charset="0"/>
              </a:rPr>
              <a:t>(1), 127–142.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https://doi.org/10.24193/subbchem.2021.01.10</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Klein, J. R., Beaman, J., Kirkbride, K. P., Patten, C., &amp; Burke da Silva, K. (2022). Microplastics in intertidal water of South Australia and the mussel mytilus spp.; the contrasting effect of population on concentration.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Science of The Total Environment</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831</a:t>
            </a:r>
            <a:r>
              <a:rPr lang="en-US" sz="4000" dirty="0">
                <a:effectLst/>
                <a:latin typeface="Open Sans" panose="020B0606030504020204" pitchFamily="34" charset="0"/>
                <a:ea typeface="Calibri" panose="020F0502020204030204" pitchFamily="34" charset="0"/>
                <a:cs typeface="Times New Roman" panose="02020603050405020304" pitchFamily="18" charset="0"/>
              </a:rPr>
              <a:t>, 154875.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https://doi.org/10.1016/j.scitotenv.2022.154875</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Thompson, R. C., Moore, C. J., Vom Saal, F. S., &amp; Swan, S. H. (2009). Plastics, the environment and human health: current consensus and future trends.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Philosophical transactions of the royal society B: biological sciences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364</a:t>
            </a:r>
            <a:r>
              <a:rPr lang="en-US" sz="4000" dirty="0">
                <a:effectLst/>
                <a:latin typeface="Open Sans" panose="020B0606030504020204" pitchFamily="34" charset="0"/>
                <a:ea typeface="Calibri" panose="020F0502020204030204" pitchFamily="34" charset="0"/>
                <a:cs typeface="Times New Roman" panose="02020603050405020304" pitchFamily="18" charset="0"/>
              </a:rPr>
              <a:t>(1526), 2153-2166.</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Vandenberg, L. N., Colborn, T., Hayes, T. B., Heindel, J. J., Jacobs, D. R., Lee, D.-H., Shioda, T., Soto, A. M., vom Saal, F. S., Welshons, W. V., Zoeller, R. T., &amp; Myers, J. P. (2012). Hormones and endocrine-disrupting chemicals: Low-dose effects and nonmonotonic dose responses.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Endocrine Reviews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33</a:t>
            </a:r>
            <a:r>
              <a:rPr lang="en-US" sz="4000" dirty="0">
                <a:effectLst/>
                <a:latin typeface="Open Sans" panose="020B0606030504020204" pitchFamily="34" charset="0"/>
                <a:ea typeface="Calibri" panose="020F0502020204030204" pitchFamily="34" charset="0"/>
                <a:cs typeface="Times New Roman" panose="02020603050405020304" pitchFamily="18" charset="0"/>
              </a:rPr>
              <a:t>(3), 378–455.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5"/>
              </a:rPr>
              <a:t>https://doi.org/10.1210/er.2011-1050</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Wright, S. L., &amp; Kelly, F. J. (2017). Plastic and human health: A micro issue?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Environmental Science &amp; Technology, 51</a:t>
            </a:r>
            <a:r>
              <a:rPr lang="en-US" sz="4000" dirty="0">
                <a:effectLst/>
                <a:latin typeface="Open Sans" panose="020B0606030504020204" pitchFamily="34" charset="0"/>
                <a:ea typeface="Calibri" panose="020F0502020204030204" pitchFamily="34" charset="0"/>
                <a:cs typeface="Times New Roman" panose="02020603050405020304" pitchFamily="18" charset="0"/>
              </a:rPr>
              <a:t>(12), 6634–6647. https://doi.org/10.1021/acs.est.7b00423</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Yee, M. S.-L., Hii, L.-W., Looi, C. K., Lim, W.-M., Wong, S.-F., Kok, Y.-Y., Tan, B.-K., Wong, C.-Y., &amp; Leong, C.-O. (2021). Impact of microplastics and nanoplastics on human health.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Nanomaterials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11</a:t>
            </a:r>
            <a:r>
              <a:rPr lang="en-US" sz="4000" dirty="0">
                <a:effectLst/>
                <a:latin typeface="Open Sans" panose="020B0606030504020204" pitchFamily="34" charset="0"/>
                <a:ea typeface="Calibri" panose="020F0502020204030204" pitchFamily="34" charset="0"/>
                <a:cs typeface="Times New Roman" panose="02020603050405020304" pitchFamily="18" charset="0"/>
              </a:rPr>
              <a:t>(2), 496.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6"/>
              </a:rPr>
              <a:t>https://doi.org/10.3390/nano11020496</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p>
        </p:txBody>
      </p:sp>
      <p:sp>
        <p:nvSpPr>
          <p:cNvPr id="5" name="Ορθογώνιο 4">
            <a:extLst>
              <a:ext uri="{FF2B5EF4-FFF2-40B4-BE49-F238E27FC236}">
                <a16:creationId xmlns:a16="http://schemas.microsoft.com/office/drawing/2014/main" id="{75003761-3534-BA0F-4FB4-13C865DF2C7E}"/>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Τίτλος 1">
            <a:extLst>
              <a:ext uri="{FF2B5EF4-FFF2-40B4-BE49-F238E27FC236}">
                <a16:creationId xmlns:a16="http://schemas.microsoft.com/office/drawing/2014/main" id="{4421063A-457A-667C-B15E-9FD8B6FB7028}"/>
              </a:ext>
            </a:extLst>
          </p:cNvPr>
          <p:cNvSpPr>
            <a:spLocks noGrp="1"/>
          </p:cNvSpPr>
          <p:nvPr>
            <p:ph type="title"/>
          </p:nvPr>
        </p:nvSpPr>
        <p:spPr>
          <a:xfrm>
            <a:off x="1058796" y="731520"/>
            <a:ext cx="5676981" cy="418338"/>
          </a:xfrm>
        </p:spPr>
        <p:txBody>
          <a:bodyPr anchor="b">
            <a:noAutofit/>
          </a:bodyPr>
          <a:lstStyle/>
          <a:p>
            <a:r>
              <a:rPr lang="en-US" sz="3000" b="1" dirty="0">
                <a:latin typeface="Open Sans" panose="020B0606030504020204" pitchFamily="34" charset="0"/>
                <a:ea typeface="Open Sans" panose="020B0606030504020204" pitchFamily="34" charset="0"/>
                <a:cs typeface="Open Sans" panose="020B0606030504020204" pitchFamily="34" charset="0"/>
              </a:rPr>
              <a:t>Referencje i Sitografia</a:t>
            </a:r>
            <a:endParaRPr lang="el-GR" sz="3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47778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E6369E8-42B0-027D-B83E-FC9DE6FA3385}"/>
              </a:ext>
            </a:extLst>
          </p:cNvPr>
          <p:cNvSpPr>
            <a:spLocks noGrp="1"/>
          </p:cNvSpPr>
          <p:nvPr>
            <p:ph idx="1"/>
          </p:nvPr>
        </p:nvSpPr>
        <p:spPr>
          <a:xfrm>
            <a:off x="554420" y="1372120"/>
            <a:ext cx="11083159" cy="5484189"/>
          </a:xfrm>
        </p:spPr>
        <p:txBody>
          <a:bodyPr>
            <a:normAutofit fontScale="32500" lnSpcReduction="20000"/>
          </a:bodyPr>
          <a:lstStyle/>
          <a:p>
            <a:pPr marL="0" indent="0">
              <a:lnSpc>
                <a:spcPct val="115000"/>
              </a:lnSpc>
              <a:spcAft>
                <a:spcPts val="600"/>
              </a:spcAft>
              <a:buNone/>
            </a:pPr>
            <a:r>
              <a:rPr lang="en-US" sz="4000" b="1" dirty="0">
                <a:effectLst/>
                <a:latin typeface="Open Sans" panose="020B0606030504020204" pitchFamily="34" charset="0"/>
                <a:ea typeface="Calibri" panose="020F0502020204030204" pitchFamily="34" charset="0"/>
                <a:cs typeface="Times New Roman" panose="02020603050405020304" pitchFamily="18" charset="0"/>
              </a:rPr>
              <a:t>Sitografia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Chang, M. (2020, November 27).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The effects of plastic pollution on human health.</a:t>
            </a:r>
            <a:r>
              <a:rPr lang="en-US" sz="4000" dirty="0">
                <a:effectLst/>
                <a:latin typeface="Open Sans" panose="020B0606030504020204" pitchFamily="34" charset="0"/>
                <a:ea typeface="Calibri" panose="020F0502020204030204" pitchFamily="34" charset="0"/>
                <a:cs typeface="Times New Roman" panose="02020603050405020304" pitchFamily="18" charset="0"/>
              </a:rPr>
              <a:t> Ethical Choice | For Sustainable Future.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2"/>
              </a:rPr>
              <a:t>https://myethicalchoice.com/en/journal/pollution/plastic-pollution-human-health/</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DW Documentary (2022, November 1).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How dangerous are microplastics?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[Video]. YouTube.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https://www.youtube.com/watch?v=1PlK9oGQvzA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ECA Press (2020, October 6). Plastic packaging waste: Eu needs to boost recycling to achieve ambitions.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https://www.eca.europa.eu/Lists/ECADocuments/INRW20_04/INRW_Plastic_waste_EN.pdf</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EHN (2023, January 3).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Pete Myers to address US Senate Committee on the dangers of plastic</a:t>
            </a:r>
            <a:r>
              <a:rPr lang="en-US" sz="4000" dirty="0">
                <a:effectLst/>
                <a:latin typeface="Open Sans" panose="020B0606030504020204" pitchFamily="34" charset="0"/>
                <a:ea typeface="Calibri" panose="020F0502020204030204" pitchFamily="34" charset="0"/>
                <a:cs typeface="Times New Roman" panose="02020603050405020304" pitchFamily="18" charset="0"/>
              </a:rPr>
              <a:t>. EHN.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5"/>
              </a:rPr>
              <a:t>https://www.ehn.org/plastic-pollution-regulations-2658964356.html</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Hincks, A. T. (2022, August 6).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Microplastics:  a macro problem of our daily lives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Mission Sustainability.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6"/>
              </a:rPr>
              <a:t>https://www.missionsustainability.org/blog/microplastic-a-macro-problem</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Pacheco, M. (2020, October 6).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EU’s plastic strategy at risk, warn EU Auditors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Brussels Morning Newspaper.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7"/>
              </a:rPr>
              <a:t>https://brusselsmorning.com/eus-plastic-strategy-at-risk-warn-eu-auditors/5423/</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Plastic (2023, May 12). In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Wikipedia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8"/>
              </a:rPr>
              <a:t>https://en.wikipedia.org/wiki/Plastic</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Sewwandi, A. L. (2020, January 17).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Here’s how plastic could affect your health - medicine: Daily mirror. Medicine</a:t>
            </a:r>
            <a:r>
              <a:rPr lang="en-US" sz="4000" dirty="0">
                <a:effectLst/>
                <a:latin typeface="Open Sans" panose="020B0606030504020204" pitchFamily="34" charset="0"/>
                <a:ea typeface="Calibri" panose="020F0502020204030204" pitchFamily="34" charset="0"/>
                <a:cs typeface="Times New Roman" panose="02020603050405020304" pitchFamily="18" charset="0"/>
              </a:rPr>
              <a:t> | Daily Mirror.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9"/>
              </a:rPr>
              <a:t>https://www.dailymirror.lk/Medicine/Heres-how-plastic-could-affect-your-health/308-181404</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4000" dirty="0">
                <a:effectLst/>
                <a:latin typeface="Open Sans" panose="020B0606030504020204" pitchFamily="34" charset="0"/>
                <a:ea typeface="Calibri" panose="020F0502020204030204" pitchFamily="34" charset="0"/>
              </a:rPr>
              <a:t>Warmington, A. (2019, March 4). </a:t>
            </a:r>
            <a:r>
              <a:rPr lang="en-US" sz="4000" i="1" dirty="0">
                <a:effectLst/>
                <a:latin typeface="Open Sans" panose="020B0606030504020204" pitchFamily="34" charset="0"/>
                <a:ea typeface="Calibri" panose="020F0502020204030204" pitchFamily="34" charset="0"/>
              </a:rPr>
              <a:t>ECHA publishes Additives Inventory.</a:t>
            </a:r>
            <a:r>
              <a:rPr lang="en-US" sz="4000" dirty="0">
                <a:effectLst/>
                <a:latin typeface="Open Sans" panose="020B0606030504020204" pitchFamily="34" charset="0"/>
                <a:ea typeface="Calibri" panose="020F0502020204030204" pitchFamily="34" charset="0"/>
              </a:rPr>
              <a:t> Speciality Chemicals Magazine.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10"/>
              </a:rPr>
              <a:t>https://www.specchemonline.com/echa-publishes-additives-inventory</a:t>
            </a:r>
            <a:r>
              <a:rPr lang="en-US" sz="4000" dirty="0">
                <a:effectLst/>
                <a:latin typeface="Open Sans" panose="020B0606030504020204" pitchFamily="34" charset="0"/>
                <a:ea typeface="Calibri" panose="020F0502020204030204" pitchFamily="34" charset="0"/>
              </a:rPr>
              <a:t> </a:t>
            </a:r>
            <a:endParaRPr lang="es-E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75003761-3534-BA0F-4FB4-13C865DF2C7E}"/>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Τίτλος 1">
            <a:extLst>
              <a:ext uri="{FF2B5EF4-FFF2-40B4-BE49-F238E27FC236}">
                <a16:creationId xmlns:a16="http://schemas.microsoft.com/office/drawing/2014/main" id="{4421063A-457A-667C-B15E-9FD8B6FB7028}"/>
              </a:ext>
            </a:extLst>
          </p:cNvPr>
          <p:cNvSpPr>
            <a:spLocks noGrp="1"/>
          </p:cNvSpPr>
          <p:nvPr>
            <p:ph type="title"/>
          </p:nvPr>
        </p:nvSpPr>
        <p:spPr>
          <a:xfrm>
            <a:off x="1058796" y="707025"/>
            <a:ext cx="5414431" cy="418338"/>
          </a:xfrm>
        </p:spPr>
        <p:txBody>
          <a:bodyPr anchor="b">
            <a:noAutofit/>
          </a:bodyPr>
          <a:lstStyle/>
          <a:p>
            <a:r>
              <a:rPr lang="en-US" sz="3000" b="1" dirty="0">
                <a:latin typeface="Open Sans" panose="020B0606030504020204" pitchFamily="34" charset="0"/>
                <a:ea typeface="Open Sans" panose="020B0606030504020204" pitchFamily="34" charset="0"/>
                <a:cs typeface="Open Sans" panose="020B0606030504020204" pitchFamily="34" charset="0"/>
              </a:rPr>
              <a:t>Referencje i Sitografia</a:t>
            </a:r>
            <a:endParaRPr lang="el-GR" sz="3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1366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Colourful plastic bottle caps">
            <a:extLst>
              <a:ext uri="{FF2B5EF4-FFF2-40B4-BE49-F238E27FC236}">
                <a16:creationId xmlns:a16="http://schemas.microsoft.com/office/drawing/2014/main" id="{435AF461-5527-BD46-23BF-FE33563401D9}"/>
              </a:ext>
            </a:extLst>
          </p:cNvPr>
          <p:cNvPicPr>
            <a:picLocks noChangeAspect="1"/>
          </p:cNvPicPr>
          <p:nvPr/>
        </p:nvPicPr>
        <p:blipFill rotWithShape="1">
          <a:blip r:embed="rId3">
            <a:alphaModFix amt="20000"/>
          </a:blip>
          <a:srcRect t="2103" r="23298" b="6988"/>
          <a:stretch/>
        </p:blipFill>
        <p:spPr>
          <a:xfrm>
            <a:off x="3523488" y="10"/>
            <a:ext cx="8668512" cy="6857990"/>
          </a:xfrm>
          <a:prstGeom prst="rect">
            <a:avLst/>
          </a:prstGeom>
        </p:spPr>
      </p:pic>
      <p:sp>
        <p:nvSpPr>
          <p:cNvPr id="40" name="Rectangle 3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58797" y="731520"/>
            <a:ext cx="3438144" cy="418338"/>
          </a:xfrm>
        </p:spPr>
        <p:txBody>
          <a:bodyPr anchor="b">
            <a:normAutofit fontScale="90000"/>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Wprowadzenie</a:t>
            </a:r>
            <a:endParaRPr lang="el-GR"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1058796" y="2633933"/>
            <a:ext cx="7153711" cy="4205769"/>
          </a:xfrm>
        </p:spPr>
        <p:txBody>
          <a:bodyPr anchor="t">
            <a:normAutofit fontScale="25000" lnSpcReduction="20000"/>
          </a:bodyPr>
          <a:lstStyle/>
          <a:p>
            <a:pPr marL="0" indent="0">
              <a:buNone/>
            </a:pPr>
            <a:endParaRPr lang="en-US" sz="4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4300" b="1" dirty="0">
                <a:effectLst/>
                <a:latin typeface="Open Sans" panose="020B0606030504020204" pitchFamily="34" charset="0"/>
                <a:ea typeface="Open Sans" panose="020B0606030504020204" pitchFamily="34" charset="0"/>
                <a:cs typeface="Open Sans" panose="020B0606030504020204" pitchFamily="34" charset="0"/>
              </a:rPr>
              <a:t>Cele nauczania</a:t>
            </a: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Font typeface="Wingdings" panose="05000000000000000000" pitchFamily="2" charset="2"/>
              <a:buChar char=""/>
            </a:pPr>
            <a:r>
              <a:rPr lang="en-US" sz="4300" dirty="0">
                <a:effectLst/>
                <a:latin typeface="Open Sans" panose="020B0606030504020204" pitchFamily="34" charset="0"/>
                <a:ea typeface="Open Sans" panose="020B0606030504020204" pitchFamily="34" charset="0"/>
                <a:cs typeface="Open Sans" panose="020B0606030504020204" pitchFamily="34" charset="0"/>
              </a:rPr>
              <a:t>wyjaśnienie szkód powodowanych przez tworzywa sztuczne dla zdrowia ludzkiego i środowiska</a:t>
            </a: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Font typeface="Wingdings" panose="05000000000000000000" pitchFamily="2" charset="2"/>
              <a:buChar char=""/>
            </a:pPr>
            <a:r>
              <a:rPr lang="en-US" sz="4300" dirty="0">
                <a:effectLst/>
                <a:latin typeface="Open Sans" panose="020B0606030504020204" pitchFamily="34" charset="0"/>
                <a:ea typeface="Open Sans" panose="020B0606030504020204" pitchFamily="34" charset="0"/>
                <a:cs typeface="Open Sans" panose="020B0606030504020204" pitchFamily="34" charset="0"/>
              </a:rPr>
              <a:t>identyfikacja problemów zdrowotnych związanych z używaniem plastiku</a:t>
            </a: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Font typeface="Wingdings" panose="05000000000000000000" pitchFamily="2" charset="2"/>
              <a:buChar char=""/>
            </a:pPr>
            <a:r>
              <a:rPr lang="en-US" sz="4300" dirty="0">
                <a:effectLst/>
                <a:latin typeface="Open Sans" panose="020B0606030504020204" pitchFamily="34" charset="0"/>
                <a:ea typeface="Open Sans" panose="020B0606030504020204" pitchFamily="34" charset="0"/>
                <a:cs typeface="Open Sans" panose="020B0606030504020204" pitchFamily="34" charset="0"/>
              </a:rPr>
              <a:t>określenie strategii UE mających na celu zmniejszenie indywidualnego zużycia tworzyw sztucznych</a:t>
            </a:r>
          </a:p>
          <a:p>
            <a:pPr marL="342900" lvl="0" indent="-342900">
              <a:spcAft>
                <a:spcPts val="600"/>
              </a:spcAft>
              <a:buFont typeface="Wingdings" panose="05000000000000000000" pitchFamily="2" charset="2"/>
              <a:buChar char=""/>
            </a:pP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4300" b="1" dirty="0" err="1">
                <a:effectLst/>
                <a:latin typeface="Open Sans" panose="020B0606030504020204" pitchFamily="34" charset="0"/>
                <a:ea typeface="Open Sans" panose="020B0606030504020204" pitchFamily="34" charset="0"/>
                <a:cs typeface="Open Sans" panose="020B0606030504020204" pitchFamily="34" charset="0"/>
              </a:rPr>
              <a:t>Efekty</a:t>
            </a:r>
            <a:r>
              <a:rPr lang="en-US" sz="4300" b="1" dirty="0">
                <a:effectLst/>
                <a:latin typeface="Open Sans" panose="020B0606030504020204" pitchFamily="34" charset="0"/>
                <a:ea typeface="Open Sans" panose="020B0606030504020204" pitchFamily="34" charset="0"/>
                <a:cs typeface="Open Sans" panose="020B0606030504020204" pitchFamily="34" charset="0"/>
              </a:rPr>
              <a:t> </a:t>
            </a:r>
            <a:r>
              <a:rPr lang="pl-PL" sz="4300" b="1" dirty="0">
                <a:latin typeface="Open Sans" panose="020B0606030504020204" pitchFamily="34" charset="0"/>
                <a:ea typeface="Open Sans" panose="020B0606030504020204" pitchFamily="34" charset="0"/>
                <a:cs typeface="Open Sans" panose="020B0606030504020204" pitchFamily="34" charset="0"/>
              </a:rPr>
              <a:t>nauczania</a:t>
            </a:r>
            <a:endParaRPr lang="en-US" sz="4300" b="1"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20000"/>
              </a:lnSpc>
              <a:spcAft>
                <a:spcPts val="600"/>
              </a:spcAft>
              <a:buFont typeface="Wingdings" panose="05000000000000000000" pitchFamily="2" charset="2"/>
              <a:buChar char=""/>
            </a:pPr>
            <a:r>
              <a:rPr lang="en-US" sz="4300" dirty="0">
                <a:effectLst/>
                <a:latin typeface="Open Sans" panose="020B0606030504020204" pitchFamily="34" charset="0"/>
                <a:ea typeface="Open Sans" panose="020B0606030504020204" pitchFamily="34" charset="0"/>
                <a:cs typeface="Open Sans" panose="020B0606030504020204" pitchFamily="34" charset="0"/>
              </a:rPr>
              <a:t>zrozumienie wpływu stosowania tworzyw sztucznych na zdrowie ludzi, w tym ich wpływu na płodność, układ rozrodczy i zaburzenia endokrynologiczne</a:t>
            </a: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20000"/>
              </a:lnSpc>
              <a:spcAft>
                <a:spcPts val="600"/>
              </a:spcAft>
              <a:buFont typeface="Wingdings" panose="05000000000000000000" pitchFamily="2" charset="2"/>
              <a:buChar char=""/>
            </a:pPr>
            <a:r>
              <a:rPr lang="pl-PL" sz="4300" dirty="0">
                <a:effectLst/>
                <a:latin typeface="Open Sans" panose="020B0606030504020204" pitchFamily="34" charset="0"/>
                <a:ea typeface="Open Sans" panose="020B0606030504020204" pitchFamily="34" charset="0"/>
                <a:cs typeface="Open Sans" panose="020B0606030504020204" pitchFamily="34" charset="0"/>
              </a:rPr>
              <a:t>opisanie</a:t>
            </a:r>
            <a:r>
              <a:rPr lang="en-US" sz="4300" dirty="0">
                <a:effectLst/>
                <a:latin typeface="Open Sans" panose="020B0606030504020204" pitchFamily="34" charset="0"/>
                <a:ea typeface="Open Sans" panose="020B0606030504020204" pitchFamily="34" charset="0"/>
                <a:cs typeface="Open Sans" panose="020B0606030504020204" pitchFamily="34" charset="0"/>
              </a:rPr>
              <a:t> </a:t>
            </a:r>
            <a:r>
              <a:rPr lang="en-US" sz="4300" dirty="0" err="1">
                <a:effectLst/>
                <a:latin typeface="Open Sans" panose="020B0606030504020204" pitchFamily="34" charset="0"/>
                <a:ea typeface="Open Sans" panose="020B0606030504020204" pitchFamily="34" charset="0"/>
                <a:cs typeface="Open Sans" panose="020B0606030504020204" pitchFamily="34" charset="0"/>
              </a:rPr>
              <a:t>różn</a:t>
            </a:r>
            <a:r>
              <a:rPr lang="pl-PL" sz="4300" dirty="0" err="1">
                <a:effectLst/>
                <a:latin typeface="Open Sans" panose="020B0606030504020204" pitchFamily="34" charset="0"/>
                <a:ea typeface="Open Sans" panose="020B0606030504020204" pitchFamily="34" charset="0"/>
                <a:cs typeface="Open Sans" panose="020B0606030504020204" pitchFamily="34" charset="0"/>
              </a:rPr>
              <a:t>ych</a:t>
            </a:r>
            <a:r>
              <a:rPr lang="pl-PL" sz="4300" dirty="0">
                <a:effectLst/>
                <a:latin typeface="Open Sans" panose="020B0606030504020204" pitchFamily="34" charset="0"/>
                <a:ea typeface="Open Sans" panose="020B0606030504020204" pitchFamily="34" charset="0"/>
                <a:cs typeface="Open Sans" panose="020B0606030504020204" pitchFamily="34" charset="0"/>
              </a:rPr>
              <a:t> </a:t>
            </a:r>
            <a:r>
              <a:rPr lang="pl-PL" sz="4300" dirty="0" err="1">
                <a:effectLst/>
                <a:latin typeface="Open Sans" panose="020B0606030504020204" pitchFamily="34" charset="0"/>
                <a:ea typeface="Open Sans" panose="020B0606030504020204" pitchFamily="34" charset="0"/>
                <a:cs typeface="Open Sans" panose="020B0606030504020204" pitchFamily="34" charset="0"/>
              </a:rPr>
              <a:t>żródeł</a:t>
            </a:r>
            <a:r>
              <a:rPr lang="pl-PL" sz="4300" dirty="0">
                <a:effectLst/>
                <a:latin typeface="Open Sans" panose="020B0606030504020204" pitchFamily="34" charset="0"/>
                <a:ea typeface="Open Sans" panose="020B0606030504020204" pitchFamily="34" charset="0"/>
                <a:cs typeface="Open Sans" panose="020B0606030504020204" pitchFamily="34" charset="0"/>
              </a:rPr>
              <a:t> </a:t>
            </a:r>
            <a:r>
              <a:rPr lang="en-US" sz="4300" dirty="0" err="1">
                <a:effectLst/>
                <a:latin typeface="Open Sans" panose="020B0606030504020204" pitchFamily="34" charset="0"/>
                <a:ea typeface="Open Sans" panose="020B0606030504020204" pitchFamily="34" charset="0"/>
                <a:cs typeface="Open Sans" panose="020B0606030504020204" pitchFamily="34" charset="0"/>
              </a:rPr>
              <a:t>ródła</a:t>
            </a:r>
            <a:r>
              <a:rPr lang="en-US" sz="4300" dirty="0">
                <a:effectLst/>
                <a:latin typeface="Open Sans" panose="020B0606030504020204" pitchFamily="34" charset="0"/>
                <a:ea typeface="Open Sans" panose="020B0606030504020204" pitchFamily="34" charset="0"/>
                <a:cs typeface="Open Sans" panose="020B0606030504020204" pitchFamily="34" charset="0"/>
              </a:rPr>
              <a:t> zanieczyszczenia tworzywami sztucznymi i ich wpływ na środowisko</a:t>
            </a: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Font typeface="Wingdings" panose="05000000000000000000" pitchFamily="2" charset="2"/>
              <a:buChar char=""/>
            </a:pPr>
            <a:r>
              <a:rPr lang="en-US" sz="4300" dirty="0">
                <a:effectLst/>
                <a:latin typeface="Open Sans" panose="020B0606030504020204" pitchFamily="34" charset="0"/>
                <a:ea typeface="Open Sans" panose="020B0606030504020204" pitchFamily="34" charset="0"/>
                <a:cs typeface="Open Sans" panose="020B0606030504020204" pitchFamily="34" charset="0"/>
              </a:rPr>
              <a:t>wyjaśnienie powstawania i skutków mikrodrobin plastiku</a:t>
            </a: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Font typeface="Wingdings" panose="05000000000000000000" pitchFamily="2" charset="2"/>
              <a:buChar char=""/>
            </a:pPr>
            <a:r>
              <a:rPr lang="en-US" sz="4300" dirty="0">
                <a:effectLst/>
                <a:latin typeface="Open Sans" panose="020B0606030504020204" pitchFamily="34" charset="0"/>
                <a:ea typeface="Open Sans" panose="020B0606030504020204" pitchFamily="34" charset="0"/>
                <a:cs typeface="Open Sans" panose="020B0606030504020204" pitchFamily="34" charset="0"/>
              </a:rPr>
              <a:t>rozpoznanie ryzyka związanego z toksycznymi chemikaliami związanymi z używaniem plastiku</a:t>
            </a: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l-GR" sz="400"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D4E9C2CD-5AEC-089B-2B98-F04724905FB7}"/>
              </a:ext>
            </a:extLst>
          </p:cNvPr>
          <p:cNvSpPr txBox="1"/>
          <p:nvPr/>
        </p:nvSpPr>
        <p:spPr>
          <a:xfrm>
            <a:off x="1058796" y="1446925"/>
            <a:ext cx="6999887" cy="738664"/>
          </a:xfrm>
          <a:prstGeom prst="rect">
            <a:avLst/>
          </a:prstGeom>
          <a:noFill/>
        </p:spPr>
        <p:txBody>
          <a:bodyPr wrap="square">
            <a:spAutoFit/>
          </a:bodyPr>
          <a:lstStyle/>
          <a:p>
            <a:pPr marL="0" indent="0">
              <a:buNone/>
            </a:pPr>
            <a:r>
              <a:rPr lang="en-US" sz="1400" dirty="0">
                <a:effectLst/>
                <a:latin typeface="Open Sans" panose="020B0606030504020204" pitchFamily="34" charset="0"/>
                <a:ea typeface="Open Sans" panose="020B0606030504020204" pitchFamily="34" charset="0"/>
                <a:cs typeface="Open Sans" panose="020B0606030504020204" pitchFamily="34" charset="0"/>
              </a:rPr>
              <a:t>Wykorzystanie plastiku ma głęboki wpływ na ludzkie zdrowie i środowisko; jest to kwestia, która jest często pomijana lub nie brana pod uwagę przy omawianiu szeregu problemów zdrowotnych związanych z wykorzystaniem plastiku. </a:t>
            </a:r>
          </a:p>
        </p:txBody>
      </p:sp>
    </p:spTree>
    <p:extLst>
      <p:ext uri="{BB962C8B-B14F-4D97-AF65-F5344CB8AC3E}">
        <p14:creationId xmlns:p14="http://schemas.microsoft.com/office/powerpoint/2010/main" val="3953271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81A794A3-04EE-70FC-3978-DD1CF37D8983}"/>
              </a:ext>
            </a:extLst>
          </p:cNvPr>
          <p:cNvSpPr>
            <a:spLocks noChangeArrowheads="1"/>
          </p:cNvSpPr>
          <p:nvPr/>
        </p:nvSpPr>
        <p:spPr bwMode="auto">
          <a:xfrm>
            <a:off x="6487189" y="3312621"/>
            <a:ext cx="5014302"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chemeClr val="tx1"/>
                </a:solidFill>
                <a:effectLst/>
                <a:latin typeface="Arial" panose="020B0604020202020204" pitchFamily="34" charset="0"/>
              </a:rPr>
              <a:t>Projekt </a:t>
            </a:r>
            <a:r>
              <a:rPr kumimoji="0" lang="pl-PL" altLang="de-DE" sz="900" b="0" i="0" u="none" strike="noStrike" cap="none" normalizeH="0" baseline="0" dirty="0">
                <a:ln>
                  <a:noFill/>
                </a:ln>
                <a:solidFill>
                  <a:schemeClr val="tx1"/>
                </a:solidFill>
                <a:effectLst/>
                <a:latin typeface="Arial" panose="020B0604020202020204" pitchFamily="34" charset="0"/>
              </a:rPr>
              <a:t>jest</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współfinansowany przez Komisję Europejską w ramach </a:t>
            </a:r>
            <a:r>
              <a:rPr kumimoji="0" lang="de-DE" altLang="de-DE" sz="900" b="0" i="0" u="none" strike="noStrike" cap="none" normalizeH="0" baseline="0" dirty="0">
                <a:ln>
                  <a:noFill/>
                </a:ln>
                <a:solidFill>
                  <a:schemeClr val="tx1"/>
                </a:solidFill>
                <a:effectLst/>
                <a:latin typeface="Arial" panose="020B0604020202020204" pitchFamily="34" charset="0"/>
              </a:rPr>
              <a:t>programu Erasmus+.</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9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err="1">
                <a:ln>
                  <a:noFill/>
                </a:ln>
                <a:solidFill>
                  <a:schemeClr val="tx1"/>
                </a:solidFill>
                <a:effectLst/>
                <a:latin typeface="Arial" panose="020B0604020202020204" pitchFamily="34" charset="0"/>
              </a:rPr>
              <a:t>Finansowane przez </a:t>
            </a:r>
            <a:r>
              <a:rPr kumimoji="0" lang="de-DE" altLang="de-DE" sz="900" b="0" i="0" u="none" strike="noStrike" cap="none" normalizeH="0" baseline="0" dirty="0">
                <a:ln>
                  <a:noFill/>
                </a:ln>
                <a:solidFill>
                  <a:schemeClr val="tx1"/>
                </a:solidFill>
                <a:effectLst/>
                <a:latin typeface="Arial" panose="020B0604020202020204" pitchFamily="34" charset="0"/>
              </a:rPr>
              <a:t>Unię </a:t>
            </a:r>
            <a:r>
              <a:rPr kumimoji="0" lang="de-DE" altLang="de-DE" sz="900" b="0" i="0" u="none" strike="noStrike" cap="none" normalizeH="0" baseline="0" dirty="0" err="1">
                <a:ln>
                  <a:noFill/>
                </a:ln>
                <a:solidFill>
                  <a:schemeClr val="tx1"/>
                </a:solidFill>
                <a:effectLst/>
                <a:latin typeface="Arial" panose="020B0604020202020204" pitchFamily="34" charset="0"/>
              </a:rPr>
              <a:t>Europejską. </a:t>
            </a:r>
            <a:r>
              <a:rPr kumimoji="0" lang="de-DE" altLang="de-DE" sz="900" b="0" i="0" u="none" strike="noStrike" cap="none" normalizeH="0" baseline="0" dirty="0">
                <a:ln>
                  <a:noFill/>
                </a:ln>
                <a:solidFill>
                  <a:schemeClr val="tx1"/>
                </a:solidFill>
                <a:effectLst/>
                <a:latin typeface="Arial" panose="020B0604020202020204" pitchFamily="34" charset="0"/>
              </a:rPr>
              <a:t>Poglądy i </a:t>
            </a:r>
            <a:r>
              <a:rPr kumimoji="0" lang="de-DE" altLang="de-DE" sz="900" b="0" i="0" u="none" strike="noStrike" cap="none" normalizeH="0" baseline="0" dirty="0" err="1">
                <a:ln>
                  <a:noFill/>
                </a:ln>
                <a:solidFill>
                  <a:schemeClr val="tx1"/>
                </a:solidFill>
                <a:effectLst/>
                <a:latin typeface="Arial" panose="020B0604020202020204" pitchFamily="34" charset="0"/>
              </a:rPr>
              <a:t>opinie wyrażone są jednak wyłącznie poglądami autora </a:t>
            </a:r>
            <a:r>
              <a:rPr kumimoji="0" lang="de-DE" altLang="de-DE" sz="900" b="0" i="0" u="none" strike="noStrike" cap="none" normalizeH="0" baseline="0" dirty="0">
                <a:ln>
                  <a:noFill/>
                </a:ln>
                <a:solidFill>
                  <a:schemeClr val="tx1"/>
                </a:solidFill>
                <a:effectLst/>
                <a:latin typeface="Arial" panose="020B0604020202020204" pitchFamily="34" charset="0"/>
              </a:rPr>
              <a:t>(autorów) i </a:t>
            </a:r>
            <a:r>
              <a:rPr kumimoji="0" lang="de-DE" altLang="de-DE" sz="900" b="0" i="0" u="none" strike="noStrike" cap="none" normalizeH="0" baseline="0" dirty="0" err="1">
                <a:ln>
                  <a:noFill/>
                </a:ln>
                <a:solidFill>
                  <a:schemeClr val="tx1"/>
                </a:solidFill>
                <a:effectLst/>
                <a:latin typeface="Arial" panose="020B0604020202020204" pitchFamily="34" charset="0"/>
              </a:rPr>
              <a:t>niekoniecznie odzwierciedlają poglądy </a:t>
            </a:r>
            <a:r>
              <a:rPr kumimoji="0" lang="de-DE" altLang="de-DE" sz="900" b="0" i="0" u="none" strike="noStrike" cap="none" normalizeH="0" baseline="0" dirty="0">
                <a:ln>
                  <a:noFill/>
                </a:ln>
                <a:solidFill>
                  <a:schemeClr val="tx1"/>
                </a:solidFill>
                <a:effectLst/>
                <a:latin typeface="Arial" panose="020B0604020202020204" pitchFamily="34" charset="0"/>
              </a:rPr>
              <a:t>Unii Europejskiej </a:t>
            </a:r>
            <a:r>
              <a:rPr kumimoji="0" lang="de-DE" altLang="de-DE" sz="900" b="0" i="0" u="none" strike="noStrike" cap="none" normalizeH="0" baseline="0" dirty="0" err="1">
                <a:ln>
                  <a:noFill/>
                </a:ln>
                <a:solidFill>
                  <a:schemeClr val="tx1"/>
                </a:solidFill>
                <a:effectLst/>
                <a:latin typeface="Arial" panose="020B0604020202020204" pitchFamily="34" charset="0"/>
              </a:rPr>
              <a:t>lub </a:t>
            </a:r>
            <a:r>
              <a:rPr kumimoji="0" lang="de-DE" altLang="de-DE" sz="900" b="0" i="0" u="none" strike="noStrike" cap="none" normalizeH="0" baseline="0" dirty="0">
                <a:ln>
                  <a:noFill/>
                </a:ln>
                <a:solidFill>
                  <a:schemeClr val="tx1"/>
                </a:solidFill>
                <a:effectLst/>
                <a:latin typeface="Arial" panose="020B0604020202020204" pitchFamily="34" charset="0"/>
              </a:rPr>
              <a:t>Europejskiej Agencji Wykonawczej ds</a:t>
            </a:r>
            <a:r>
              <a:rPr kumimoji="0" lang="de-DE" altLang="de-DE" sz="900" b="0" i="0" u="none" strike="noStrike" cap="none" normalizeH="0" baseline="0" dirty="0" err="1">
                <a:ln>
                  <a:noFill/>
                </a:ln>
                <a:solidFill>
                  <a:schemeClr val="tx1"/>
                </a:solidFill>
                <a:effectLst/>
                <a:latin typeface="Arial" panose="020B0604020202020204" pitchFamily="34" charset="0"/>
              </a:rPr>
              <a:t>. Ani Unia </a:t>
            </a:r>
            <a:r>
              <a:rPr kumimoji="0" lang="de-DE" altLang="de-DE" sz="900" b="0" i="0" u="none" strike="noStrike" cap="none" normalizeH="0" baseline="0" dirty="0">
                <a:ln>
                  <a:noFill/>
                </a:ln>
                <a:solidFill>
                  <a:schemeClr val="tx1"/>
                </a:solidFill>
                <a:effectLst/>
                <a:latin typeface="Arial" panose="020B0604020202020204" pitchFamily="34" charset="0"/>
              </a:rPr>
              <a:t>Europejska, </a:t>
            </a:r>
            <a:r>
              <a:rPr kumimoji="0" lang="de-DE" altLang="de-DE" sz="900" b="0" i="0" u="none" strike="noStrike" cap="none" normalizeH="0" baseline="0" dirty="0" err="1">
                <a:ln>
                  <a:noFill/>
                </a:ln>
                <a:solidFill>
                  <a:schemeClr val="tx1"/>
                </a:solidFill>
                <a:effectLst/>
                <a:latin typeface="Arial" panose="020B0604020202020204" pitchFamily="34" charset="0"/>
              </a:rPr>
              <a:t>ani </a:t>
            </a:r>
            <a:r>
              <a:rPr kumimoji="0" lang="de-DE" altLang="de-DE" sz="900" b="0" i="0" u="none" strike="noStrike" cap="none" normalizeH="0" baseline="0" dirty="0">
                <a:ln>
                  <a:noFill/>
                </a:ln>
                <a:solidFill>
                  <a:schemeClr val="tx1"/>
                </a:solidFill>
                <a:effectLst/>
                <a:latin typeface="Arial" panose="020B0604020202020204" pitchFamily="34" charset="0"/>
              </a:rPr>
              <a:t>EACEA nie </a:t>
            </a:r>
            <a:r>
              <a:rPr kumimoji="0" lang="de-DE" altLang="de-DE" sz="900" b="0" i="0" u="none" strike="noStrike" cap="none" normalizeH="0" baseline="0" dirty="0" err="1">
                <a:ln>
                  <a:noFill/>
                </a:ln>
                <a:solidFill>
                  <a:schemeClr val="tx1"/>
                </a:solidFill>
                <a:effectLst/>
                <a:latin typeface="Arial" panose="020B0604020202020204" pitchFamily="34" charset="0"/>
              </a:rPr>
              <a:t>ponoszą za nie odpowiedzialności</a:t>
            </a:r>
            <a:r>
              <a:rPr kumimoji="0" lang="de-DE" altLang="de-DE" sz="9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de-DE" sz="900" dirty="0" err="1">
                <a:effectLst/>
                <a:latin typeface="Arial" panose="020B0604020202020204" pitchFamily="34" charset="0"/>
              </a:rPr>
              <a:t>Numer </a:t>
            </a:r>
            <a:r>
              <a:rPr lang="de-DE" sz="900" dirty="0">
                <a:effectLst/>
                <a:latin typeface="Arial" panose="020B0604020202020204" pitchFamily="34" charset="0"/>
              </a:rPr>
              <a:t>projektu: 2022-1-AT01-KA220-YOU-000086418</a:t>
            </a:r>
            <a:endParaRPr kumimoji="0" lang="de-DE" altLang="de-DE" sz="900" b="0" i="0" u="none" strike="noStrike" cap="none" normalizeH="0" baseline="0" dirty="0">
              <a:ln>
                <a:noFill/>
              </a:ln>
              <a:solidFill>
                <a:schemeClr val="tx1"/>
              </a:solidFill>
              <a:effectLst/>
              <a:latin typeface="Arial" panose="020B0604020202020204" pitchFamily="34" charset="0"/>
            </a:endParaRPr>
          </a:p>
        </p:txBody>
      </p:sp>
      <p:pic>
        <p:nvPicPr>
          <p:cNvPr id="3" name="Picture 2" descr="A hand holding a tree&#10;&#10;Description automatically generated with medium confidence">
            <a:extLst>
              <a:ext uri="{FF2B5EF4-FFF2-40B4-BE49-F238E27FC236}">
                <a16:creationId xmlns:a16="http://schemas.microsoft.com/office/drawing/2014/main" id="{DFC94BB9-EBD4-791C-2CAB-D3A54B491EC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912" r="50761" b="9934"/>
          <a:stretch/>
        </p:blipFill>
        <p:spPr>
          <a:xfrm>
            <a:off x="-26822" y="-1"/>
            <a:ext cx="6088076" cy="5985519"/>
          </a:xfrm>
          <a:prstGeom prst="rect">
            <a:avLst/>
          </a:prstGeom>
        </p:spPr>
      </p:pic>
      <p:pic>
        <p:nvPicPr>
          <p:cNvPr id="5" name="Picture 4" descr="A hand holding a tree&#10;&#10;Description automatically generated with medium confidence">
            <a:extLst>
              <a:ext uri="{FF2B5EF4-FFF2-40B4-BE49-F238E27FC236}">
                <a16:creationId xmlns:a16="http://schemas.microsoft.com/office/drawing/2014/main" id="{F0F4A9DE-6904-3CBB-9799-7EAF1812E414}"/>
              </a:ext>
            </a:extLst>
          </p:cNvPr>
          <p:cNvPicPr>
            <a:picLocks noChangeAspect="1"/>
          </p:cNvPicPr>
          <p:nvPr/>
        </p:nvPicPr>
        <p:blipFill rotWithShape="1">
          <a:blip r:embed="rId2">
            <a:clrChange>
              <a:clrFrom>
                <a:srgbClr val="1C9A51"/>
              </a:clrFrom>
              <a:clrTo>
                <a:srgbClr val="1C9A51">
                  <a:alpha val="0"/>
                </a:srgbClr>
              </a:clrTo>
            </a:clrChange>
            <a:extLst>
              <a:ext uri="{28A0092B-C50C-407E-A947-70E740481C1C}">
                <a14:useLocalDpi xmlns:a14="http://schemas.microsoft.com/office/drawing/2010/main" val="0"/>
              </a:ext>
            </a:extLst>
          </a:blip>
          <a:srcRect l="54349" t="4667" r="5160" b="48456"/>
          <a:stretch/>
        </p:blipFill>
        <p:spPr>
          <a:xfrm>
            <a:off x="6437036" y="396264"/>
            <a:ext cx="1964174" cy="1277776"/>
          </a:xfrm>
          <a:prstGeom prst="rect">
            <a:avLst/>
          </a:prstGeom>
          <a:solidFill>
            <a:srgbClr val="1D9B52"/>
          </a:solidFill>
        </p:spPr>
      </p:pic>
      <p:sp>
        <p:nvSpPr>
          <p:cNvPr id="20" name="Rectangle 19">
            <a:extLst>
              <a:ext uri="{FF2B5EF4-FFF2-40B4-BE49-F238E27FC236}">
                <a16:creationId xmlns:a16="http://schemas.microsoft.com/office/drawing/2014/main" id="{D0CCBD21-C504-608E-9B73-89FEEF6EC874}"/>
              </a:ext>
            </a:extLst>
          </p:cNvPr>
          <p:cNvSpPr/>
          <p:nvPr/>
        </p:nvSpPr>
        <p:spPr>
          <a:xfrm>
            <a:off x="-46678" y="5985519"/>
            <a:ext cx="12243571" cy="194869"/>
          </a:xfrm>
          <a:prstGeom prst="rect">
            <a:avLst/>
          </a:prstGeom>
          <a:solidFill>
            <a:srgbClr val="1D9B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6D777E0E-989A-872B-B168-56EBAA169088}"/>
              </a:ext>
            </a:extLst>
          </p:cNvPr>
          <p:cNvSpPr>
            <a:spLocks noGrp="1"/>
          </p:cNvSpPr>
          <p:nvPr>
            <p:ph type="ctrTitle"/>
          </p:nvPr>
        </p:nvSpPr>
        <p:spPr>
          <a:xfrm>
            <a:off x="6487189" y="1822926"/>
            <a:ext cx="5094348" cy="451834"/>
          </a:xfrm>
        </p:spPr>
        <p:txBody>
          <a:bodyPr>
            <a:normAutofit fontScale="90000"/>
          </a:bodyPr>
          <a:lstStyle/>
          <a:p>
            <a:pPr algn="l"/>
            <a:r>
              <a:rPr lang="en-GB" sz="2800" b="1" dirty="0">
                <a:solidFill>
                  <a:srgbClr val="1D9B52"/>
                </a:solidFill>
              </a:rPr>
              <a:t>www.rescue.erasmus.site</a:t>
            </a:r>
            <a:endParaRPr lang="de-DE" sz="2800" b="1" dirty="0">
              <a:solidFill>
                <a:srgbClr val="1D9B52"/>
              </a:solidFill>
              <a:highlight>
                <a:srgbClr val="FFFF00"/>
              </a:highlight>
            </a:endParaRPr>
          </a:p>
        </p:txBody>
      </p:sp>
      <p:sp>
        <p:nvSpPr>
          <p:cNvPr id="6" name="TextBox 5">
            <a:extLst>
              <a:ext uri="{FF2B5EF4-FFF2-40B4-BE49-F238E27FC236}">
                <a16:creationId xmlns:a16="http://schemas.microsoft.com/office/drawing/2014/main" id="{856262CD-B11E-260D-A765-A1F565840303}"/>
              </a:ext>
            </a:extLst>
          </p:cNvPr>
          <p:cNvSpPr txBox="1"/>
          <p:nvPr/>
        </p:nvSpPr>
        <p:spPr>
          <a:xfrm>
            <a:off x="6487189" y="2274760"/>
            <a:ext cx="5486400" cy="1661993"/>
          </a:xfrm>
          <a:prstGeom prst="rect">
            <a:avLst/>
          </a:prstGeom>
          <a:noFill/>
        </p:spPr>
        <p:txBody>
          <a:bodyPr wrap="square" rtlCol="0">
            <a:spAutoFit/>
          </a:bodyPr>
          <a:lstStyle/>
          <a:p>
            <a:r>
              <a:rPr lang="en-GB" sz="1600" dirty="0">
                <a:solidFill>
                  <a:schemeClr val="tx2">
                    <a:lumMod val="50000"/>
                  </a:schemeClr>
                </a:solidFill>
              </a:rPr>
              <a:t>Instagram: </a:t>
            </a:r>
            <a:r>
              <a:rPr lang="en-GB" sz="1600" b="1" dirty="0" err="1">
                <a:solidFill>
                  <a:schemeClr val="tx2">
                    <a:lumMod val="50000"/>
                  </a:schemeClr>
                </a:solidFill>
              </a:rPr>
              <a:t>rescue.Erasmus</a:t>
            </a:r>
            <a:endParaRPr lang="en-GB" sz="1600" b="1" dirty="0">
              <a:solidFill>
                <a:schemeClr val="tx2">
                  <a:lumMod val="50000"/>
                </a:schemeClr>
              </a:solidFill>
            </a:endParaRPr>
          </a:p>
          <a:p>
            <a:r>
              <a:rPr lang="en-GB" sz="1600" dirty="0">
                <a:solidFill>
                  <a:schemeClr val="tx2">
                    <a:lumMod val="50000"/>
                  </a:schemeClr>
                </a:solidFill>
              </a:rPr>
              <a:t>Facebook: </a:t>
            </a:r>
            <a:r>
              <a:rPr lang="en-US" sz="1600" b="1" dirty="0">
                <a:solidFill>
                  <a:schemeClr val="tx2">
                    <a:lumMod val="50000"/>
                  </a:schemeClr>
                </a:solidFill>
              </a:rPr>
              <a:t>Rescue - Podnieś swój głos przeciwko plastikowi</a:t>
            </a:r>
          </a:p>
          <a:p>
            <a:r>
              <a:rPr lang="en-US" sz="1600" dirty="0">
                <a:solidFill>
                  <a:schemeClr val="tx2">
                    <a:lumMod val="50000"/>
                  </a:schemeClr>
                </a:solidFill>
              </a:rPr>
              <a:t>YouTube: </a:t>
            </a:r>
            <a:r>
              <a:rPr lang="en-US" sz="1600" b="1" dirty="0">
                <a:solidFill>
                  <a:schemeClr val="tx2">
                    <a:lumMod val="50000"/>
                  </a:schemeClr>
                </a:solidFill>
              </a:rPr>
              <a:t>@rescue-raiseyourvoice</a:t>
            </a:r>
          </a:p>
          <a:p>
            <a:pPr algn="ctr"/>
            <a:endParaRPr lang="en-GB" dirty="0">
              <a:solidFill>
                <a:srgbClr val="1D9B52"/>
              </a:solidFill>
            </a:endParaRPr>
          </a:p>
          <a:p>
            <a:pPr algn="ctr"/>
            <a:endParaRPr lang="en-GB" dirty="0">
              <a:solidFill>
                <a:srgbClr val="1D9B52"/>
              </a:solidFill>
            </a:endParaRPr>
          </a:p>
          <a:p>
            <a:pPr algn="ctr"/>
            <a:r>
              <a:rPr lang="en-GB" dirty="0">
                <a:solidFill>
                  <a:srgbClr val="1D9B52"/>
                </a:solidFill>
              </a:rPr>
              <a:t> </a:t>
            </a:r>
            <a:endParaRPr lang="de-DE" dirty="0">
              <a:solidFill>
                <a:srgbClr val="1D9B52"/>
              </a:solidFill>
              <a:highlight>
                <a:srgbClr val="FFFF00"/>
              </a:highlight>
            </a:endParaRPr>
          </a:p>
        </p:txBody>
      </p:sp>
      <p:sp>
        <p:nvSpPr>
          <p:cNvPr id="7" name="Rectangle 6">
            <a:extLst>
              <a:ext uri="{FF2B5EF4-FFF2-40B4-BE49-F238E27FC236}">
                <a16:creationId xmlns:a16="http://schemas.microsoft.com/office/drawing/2014/main" id="{5A4A7A1E-D9C0-D6D9-BD3B-C815FBFC0A6D}"/>
              </a:ext>
            </a:extLst>
          </p:cNvPr>
          <p:cNvSpPr/>
          <p:nvPr/>
        </p:nvSpPr>
        <p:spPr>
          <a:xfrm>
            <a:off x="-56756" y="6173777"/>
            <a:ext cx="12248756" cy="7378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8" descr="A blue and white text on a black background&#10;&#10;Description automatically generated with medium confidence">
            <a:extLst>
              <a:ext uri="{FF2B5EF4-FFF2-40B4-BE49-F238E27FC236}">
                <a16:creationId xmlns:a16="http://schemas.microsoft.com/office/drawing/2014/main" id="{0BB800B3-4FC3-5DDE-B504-05652193B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701" y="6256940"/>
            <a:ext cx="2381250" cy="571500"/>
          </a:xfrm>
          <a:prstGeom prst="rect">
            <a:avLst/>
          </a:prstGeom>
        </p:spPr>
      </p:pic>
      <p:pic>
        <p:nvPicPr>
          <p:cNvPr id="11" name="Picture 10" descr="A picture containing font, graphics, logo, graphic design&#10;&#10;Description automatically generated">
            <a:extLst>
              <a:ext uri="{FF2B5EF4-FFF2-40B4-BE49-F238E27FC236}">
                <a16:creationId xmlns:a16="http://schemas.microsoft.com/office/drawing/2014/main" id="{E0EECFCE-37CF-AD30-50A2-C1BB8E130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814" y="6306147"/>
            <a:ext cx="1317317" cy="448983"/>
          </a:xfrm>
          <a:prstGeom prst="rect">
            <a:avLst/>
          </a:prstGeom>
        </p:spPr>
      </p:pic>
      <p:pic>
        <p:nvPicPr>
          <p:cNvPr id="13" name="Picture 12" descr="A picture containing colorfulness, circle, graphics&#10;&#10;Description automatically generated">
            <a:extLst>
              <a:ext uri="{FF2B5EF4-FFF2-40B4-BE49-F238E27FC236}">
                <a16:creationId xmlns:a16="http://schemas.microsoft.com/office/drawing/2014/main" id="{E6466C74-9FFC-D608-2C80-CCFDD9FCD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4521" y="6257656"/>
            <a:ext cx="786174" cy="585060"/>
          </a:xfrm>
          <a:prstGeom prst="rect">
            <a:avLst/>
          </a:prstGeom>
        </p:spPr>
      </p:pic>
      <p:pic>
        <p:nvPicPr>
          <p:cNvPr id="15" name="Picture 14" descr="Blue text on a black background&#10;&#10;Description automatically generated with medium confidence">
            <a:extLst>
              <a:ext uri="{FF2B5EF4-FFF2-40B4-BE49-F238E27FC236}">
                <a16:creationId xmlns:a16="http://schemas.microsoft.com/office/drawing/2014/main" id="{DCE5AD07-83D0-B5CC-0E85-AE1AFB3ABB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3135" y="6238057"/>
            <a:ext cx="2051810" cy="654663"/>
          </a:xfrm>
          <a:prstGeom prst="rect">
            <a:avLst/>
          </a:prstGeom>
        </p:spPr>
      </p:pic>
      <p:pic>
        <p:nvPicPr>
          <p:cNvPr id="17" name="Picture 16" descr="A black text on a white background&#10;&#10;Description automatically generated with medium confidence">
            <a:extLst>
              <a:ext uri="{FF2B5EF4-FFF2-40B4-BE49-F238E27FC236}">
                <a16:creationId xmlns:a16="http://schemas.microsoft.com/office/drawing/2014/main" id="{87743965-2E03-B64E-4538-A546AF7CFF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9134" y="6277320"/>
            <a:ext cx="2828603" cy="613192"/>
          </a:xfrm>
          <a:prstGeom prst="rect">
            <a:avLst/>
          </a:prstGeom>
        </p:spPr>
      </p:pic>
      <p:pic>
        <p:nvPicPr>
          <p:cNvPr id="19" name="Picture 18" descr="Blue text on a white background&#10;&#10;Description automatically generated with medium confidence">
            <a:extLst>
              <a:ext uri="{FF2B5EF4-FFF2-40B4-BE49-F238E27FC236}">
                <a16:creationId xmlns:a16="http://schemas.microsoft.com/office/drawing/2014/main" id="{A1444DF8-BC40-7C21-465C-A6E6C9FA68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4231" y="3576463"/>
            <a:ext cx="2480714" cy="520442"/>
          </a:xfrm>
          <a:prstGeom prst="rect">
            <a:avLst/>
          </a:prstGeom>
        </p:spPr>
      </p:pic>
      <p:sp>
        <p:nvSpPr>
          <p:cNvPr id="21" name="Rectangle 1">
            <a:extLst>
              <a:ext uri="{FF2B5EF4-FFF2-40B4-BE49-F238E27FC236}">
                <a16:creationId xmlns:a16="http://schemas.microsoft.com/office/drawing/2014/main" id="{A74F6447-197F-6CB0-4646-E88BCCAA8B55}"/>
              </a:ext>
            </a:extLst>
          </p:cNvPr>
          <p:cNvSpPr>
            <a:spLocks noChangeArrowheads="1"/>
          </p:cNvSpPr>
          <p:nvPr/>
        </p:nvSpPr>
        <p:spPr bwMode="auto">
          <a:xfrm>
            <a:off x="6487189" y="5562857"/>
            <a:ext cx="501430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latin typeface="Ariel"/>
              </a:rPr>
              <a:t>Ten utwór jest dostępny na licencji </a:t>
            </a:r>
            <a:r>
              <a:rPr lang="en-US" sz="900" dirty="0">
                <a:latin typeface="Ariel"/>
                <a:hlinkClick r:id="rId9"/>
              </a:rPr>
              <a:t>Creative Commons Uznanie autorstwa 4.0 Międzynarodowe.</a:t>
            </a:r>
            <a:endParaRPr lang="de-DE" altLang="de-DE" sz="900" dirty="0">
              <a:latin typeface="Ariel"/>
            </a:endParaRPr>
          </a:p>
        </p:txBody>
      </p:sp>
      <p:pic>
        <p:nvPicPr>
          <p:cNvPr id="23" name="Picture 22" descr="A grey and black sign with a person in a circle&#10;&#10;Description automatically generated with low confidence">
            <a:extLst>
              <a:ext uri="{FF2B5EF4-FFF2-40B4-BE49-F238E27FC236}">
                <a16:creationId xmlns:a16="http://schemas.microsoft.com/office/drawing/2014/main" id="{D97C0CCD-5AF4-B025-2788-078306C783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4231" y="5088600"/>
            <a:ext cx="1227411" cy="429442"/>
          </a:xfrm>
          <a:prstGeom prst="rect">
            <a:avLst/>
          </a:prstGeom>
        </p:spPr>
      </p:pic>
      <p:pic>
        <p:nvPicPr>
          <p:cNvPr id="8" name="Imagen 7">
            <a:extLst>
              <a:ext uri="{FF2B5EF4-FFF2-40B4-BE49-F238E27FC236}">
                <a16:creationId xmlns:a16="http://schemas.microsoft.com/office/drawing/2014/main" id="{64368C6C-C887-0976-4A45-956DACD1180B}"/>
              </a:ext>
            </a:extLst>
          </p:cNvPr>
          <p:cNvPicPr>
            <a:picLocks noChangeAspect="1"/>
          </p:cNvPicPr>
          <p:nvPr/>
        </p:nvPicPr>
        <p:blipFill rotWithShape="1">
          <a:blip r:embed="rId11">
            <a:extLst>
              <a:ext uri="{28A0092B-C50C-407E-A947-70E740481C1C}">
                <a14:useLocalDpi xmlns:a14="http://schemas.microsoft.com/office/drawing/2010/main" val="0"/>
              </a:ext>
            </a:extLst>
          </a:blip>
          <a:srcRect l="17287" t="4814" r="20624" b="6062"/>
          <a:stretch/>
        </p:blipFill>
        <p:spPr>
          <a:xfrm>
            <a:off x="5918517" y="6209860"/>
            <a:ext cx="908766" cy="680652"/>
          </a:xfrm>
          <a:prstGeom prst="rect">
            <a:avLst/>
          </a:prstGeom>
        </p:spPr>
      </p:pic>
    </p:spTree>
    <p:extLst>
      <p:ext uri="{BB962C8B-B14F-4D97-AF65-F5344CB8AC3E}">
        <p14:creationId xmlns:p14="http://schemas.microsoft.com/office/powerpoint/2010/main" val="298451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9" descr="Εικόνα που περιέχει έδαφος, ουρανός, εξωτερικός χώρος/ύπαιθρος, παπούτσια&#10;&#10;Περιγραφή που δημιουργήθηκε αυτόματα">
            <a:extLst>
              <a:ext uri="{FF2B5EF4-FFF2-40B4-BE49-F238E27FC236}">
                <a16:creationId xmlns:a16="http://schemas.microsoft.com/office/drawing/2014/main" id="{4156E44E-9F0F-CEA3-3CEE-5F2EC1076FC5}"/>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 y="0"/>
            <a:ext cx="12178581" cy="6853828"/>
          </a:xfrm>
          <a:prstGeom prst="rect">
            <a:avLst/>
          </a:prstGeom>
        </p:spPr>
      </p:pic>
      <p:graphicFrame>
        <p:nvGraphicFramePr>
          <p:cNvPr id="9" name="Θέση περιεχομένου 2">
            <a:extLst>
              <a:ext uri="{FF2B5EF4-FFF2-40B4-BE49-F238E27FC236}">
                <a16:creationId xmlns:a16="http://schemas.microsoft.com/office/drawing/2014/main" id="{34BA41E1-EA0A-8899-B309-A15E66D4D823}"/>
              </a:ext>
            </a:extLst>
          </p:cNvPr>
          <p:cNvGraphicFramePr>
            <a:graphicFrameLocks noGrp="1"/>
          </p:cNvGraphicFramePr>
          <p:nvPr>
            <p:ph idx="1"/>
            <p:extLst>
              <p:ext uri="{D42A27DB-BD31-4B8C-83A1-F6EECF244321}">
                <p14:modId xmlns:p14="http://schemas.microsoft.com/office/powerpoint/2010/main" val="1773179733"/>
              </p:ext>
            </p:extLst>
          </p:nvPr>
        </p:nvGraphicFramePr>
        <p:xfrm>
          <a:off x="1264252" y="3672588"/>
          <a:ext cx="4026206" cy="2506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3" name="Θέση περιεχομένου 2">
            <a:extLst>
              <a:ext uri="{FF2B5EF4-FFF2-40B4-BE49-F238E27FC236}">
                <a16:creationId xmlns:a16="http://schemas.microsoft.com/office/drawing/2014/main" id="{8CDCE49B-06D7-2097-D134-49437FDFD835}"/>
              </a:ext>
            </a:extLst>
          </p:cNvPr>
          <p:cNvGraphicFramePr>
            <a:graphicFrameLocks/>
          </p:cNvGraphicFramePr>
          <p:nvPr>
            <p:extLst>
              <p:ext uri="{D42A27DB-BD31-4B8C-83A1-F6EECF244321}">
                <p14:modId xmlns:p14="http://schemas.microsoft.com/office/powerpoint/2010/main" val="1272756140"/>
              </p:ext>
            </p:extLst>
          </p:nvPr>
        </p:nvGraphicFramePr>
        <p:xfrm>
          <a:off x="6943577" y="3569784"/>
          <a:ext cx="4346510" cy="26093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Τίτλος 5">
            <a:extLst>
              <a:ext uri="{FF2B5EF4-FFF2-40B4-BE49-F238E27FC236}">
                <a16:creationId xmlns:a16="http://schemas.microsoft.com/office/drawing/2014/main" id="{06422559-EC06-9357-B854-27257EFFC615}"/>
              </a:ext>
            </a:extLst>
          </p:cNvPr>
          <p:cNvSpPr>
            <a:spLocks noGrp="1"/>
          </p:cNvSpPr>
          <p:nvPr>
            <p:ph type="title"/>
          </p:nvPr>
        </p:nvSpPr>
        <p:spPr/>
        <p:txBody>
          <a:bodyPr>
            <a:norm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Sesja teoretyczna</a:t>
            </a:r>
            <a:endParaRPr lang="el-GR" sz="28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15426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74851" y="707025"/>
            <a:ext cx="5251316" cy="694612"/>
          </a:xfrm>
        </p:spPr>
        <p:txBody>
          <a:bodyPr>
            <a:norm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Sesja teoretyczna</a:t>
            </a:r>
            <a:endParaRPr lang="el-GR" sz="2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Εικόνα 6" descr="Εικόνα που περιέχει ζωγραφική, τέχνη&#10;&#10;Περιγραφή που δημιουργήθηκε αυτόματα">
            <a:extLst>
              <a:ext uri="{FF2B5EF4-FFF2-40B4-BE49-F238E27FC236}">
                <a16:creationId xmlns:a16="http://schemas.microsoft.com/office/drawing/2014/main" id="{0F827284-38DE-48E0-B4E9-CAE4374BCB89}"/>
              </a:ext>
            </a:extLst>
          </p:cNvPr>
          <p:cNvPicPr>
            <a:picLocks noChangeAspect="1"/>
          </p:cNvPicPr>
          <p:nvPr/>
        </p:nvPicPr>
        <p:blipFill rotWithShape="1">
          <a:blip r:embed="rId2">
            <a:extLst>
              <a:ext uri="{28A0092B-C50C-407E-A947-70E740481C1C}">
                <a14:useLocalDpi xmlns:a14="http://schemas.microsoft.com/office/drawing/2010/main" val="0"/>
              </a:ext>
            </a:extLst>
          </a:blip>
          <a:srcRect l="25075" r="260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14" name="TextBox 11">
            <a:extLst>
              <a:ext uri="{FF2B5EF4-FFF2-40B4-BE49-F238E27FC236}">
                <a16:creationId xmlns:a16="http://schemas.microsoft.com/office/drawing/2014/main" id="{EA38B8E3-5955-0C7F-A246-A8B546758808}"/>
              </a:ext>
            </a:extLst>
          </p:cNvPr>
          <p:cNvGraphicFramePr/>
          <p:nvPr>
            <p:extLst>
              <p:ext uri="{D42A27DB-BD31-4B8C-83A1-F6EECF244321}">
                <p14:modId xmlns:p14="http://schemas.microsoft.com/office/powerpoint/2010/main" val="346599922"/>
              </p:ext>
            </p:extLst>
          </p:nvPr>
        </p:nvGraphicFramePr>
        <p:xfrm>
          <a:off x="838200" y="1766692"/>
          <a:ext cx="4619621" cy="438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9612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p:txBody>
          <a:bodyPr>
            <a:normAutofit/>
          </a:bodyPr>
          <a:lstStyle/>
          <a:p>
            <a:pPr>
              <a:lnSpc>
                <a:spcPct val="115000"/>
              </a:lnSpc>
              <a:spcAft>
                <a:spcPts val="600"/>
              </a:spcAft>
            </a:pPr>
            <a:r>
              <a:rPr lang="en-US" sz="2800" b="1" dirty="0">
                <a:effectLst/>
                <a:latin typeface="Open Sans" panose="020B0606030504020204" pitchFamily="34" charset="0"/>
                <a:ea typeface="Calibri" panose="020F0502020204030204" pitchFamily="34" charset="0"/>
                <a:cs typeface="Times New Roman" panose="02020603050405020304" pitchFamily="18" charset="0"/>
              </a:rPr>
              <a:t>Podtemat 1: Mikrodrobiny plastiku w łańcuchu pokarmowym: Jak bardzo są szkodliwe?</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Θέση περιεχομένου 2">
            <a:extLst>
              <a:ext uri="{FF2B5EF4-FFF2-40B4-BE49-F238E27FC236}">
                <a16:creationId xmlns:a16="http://schemas.microsoft.com/office/drawing/2014/main" id="{FF44F614-2E31-AE3D-DA23-216A0D98DE4F}"/>
              </a:ext>
            </a:extLst>
          </p:cNvPr>
          <p:cNvGraphicFramePr>
            <a:graphicFrameLocks noGrp="1"/>
          </p:cNvGraphicFramePr>
          <p:nvPr>
            <p:ph idx="1"/>
            <p:extLst>
              <p:ext uri="{D42A27DB-BD31-4B8C-83A1-F6EECF244321}">
                <p14:modId xmlns:p14="http://schemas.microsoft.com/office/powerpoint/2010/main" val="2491635332"/>
              </p:ext>
            </p:extLst>
          </p:nvPr>
        </p:nvGraphicFramePr>
        <p:xfrm>
          <a:off x="1016949" y="2335417"/>
          <a:ext cx="10515600" cy="3937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24A7ADBB-5E42-6410-C40A-CB3EAACD6FA4}"/>
              </a:ext>
            </a:extLst>
          </p:cNvPr>
          <p:cNvSpPr txBox="1"/>
          <p:nvPr/>
        </p:nvSpPr>
        <p:spPr>
          <a:xfrm>
            <a:off x="838200" y="1817102"/>
            <a:ext cx="6097424" cy="391902"/>
          </a:xfrm>
          <a:prstGeom prst="rect">
            <a:avLst/>
          </a:prstGeom>
          <a:noFill/>
        </p:spPr>
        <p:txBody>
          <a:bodyPr wrap="square">
            <a:spAutoFit/>
          </a:bodyPr>
          <a:lstStyle/>
          <a:p>
            <a:pPr>
              <a:lnSpc>
                <a:spcPct val="115000"/>
              </a:lnSpc>
              <a:spcAft>
                <a:spcPts val="600"/>
              </a:spcAft>
            </a:pPr>
            <a:r>
              <a:rPr lang="en-US" sz="1800" b="1" i="1" dirty="0">
                <a:effectLst/>
                <a:latin typeface="Open Sans" panose="020B0606030504020204" pitchFamily="34" charset="0"/>
                <a:ea typeface="Calibri" panose="020F0502020204030204" pitchFamily="34" charset="0"/>
                <a:cs typeface="Times New Roman" panose="02020603050405020304" pitchFamily="18" charset="0"/>
              </a:rPr>
              <a:t>Jak dostają się do łańcucha pokarmowego?</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3690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838200" y="552518"/>
            <a:ext cx="7358519" cy="977208"/>
          </a:xfrm>
        </p:spPr>
        <p:txBody>
          <a:bodyPr vert="horz" lIns="91440" tIns="45720" rIns="91440" bIns="45720" rtlCol="0" anchor="b">
            <a:normAutofit fontScale="90000"/>
          </a:bodyPr>
          <a:lstStyle/>
          <a:p>
            <a:r>
              <a:rPr lang="en-US" sz="2800" b="1" dirty="0">
                <a:effectLst/>
                <a:latin typeface="Open Sans" panose="020B0606030504020204" pitchFamily="34" charset="0"/>
                <a:ea typeface="Calibri" panose="020F0502020204030204" pitchFamily="34" charset="0"/>
                <a:cs typeface="Times New Roman" panose="02020603050405020304" pitchFamily="18" charset="0"/>
              </a:rPr>
              <a:t>Podtemat 1: Mikrodrobiny plastiku w łańcuchu pokarmowym: Jak bardzo są szkodliwe?</a:t>
            </a:r>
            <a:endParaRPr lang="en-US" sz="28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630936" y="2660904"/>
            <a:ext cx="4818888" cy="3547872"/>
          </a:xfrm>
          <a:prstGeom prst="rect">
            <a:avLst/>
          </a:prstGeom>
        </p:spPr>
        <p:txBody>
          <a:bodyPr vert="horz" lIns="91440" tIns="45720" rIns="91440" bIns="45720" rtlCol="0" anchor="t">
            <a:normAutofit/>
          </a:bodyPr>
          <a:lstStyle/>
          <a:p>
            <a:pPr marL="285750" indent="-285750">
              <a:lnSpc>
                <a:spcPct val="90000"/>
              </a:lnSpc>
              <a:spcAft>
                <a:spcPts val="600"/>
              </a:spcAft>
              <a:buFont typeface="Wingdings" panose="05000000000000000000" pitchFamily="2" charset="2"/>
              <a:buChar char="ü"/>
            </a:pPr>
            <a:r>
              <a:rPr lang="en-US" sz="1400" dirty="0">
                <a:effectLst/>
                <a:latin typeface="Open Sans" panose="020B0606030504020204" pitchFamily="34" charset="0"/>
                <a:ea typeface="Open Sans" panose="020B0606030504020204" pitchFamily="34" charset="0"/>
                <a:cs typeface="Open Sans" panose="020B0606030504020204" pitchFamily="34" charset="0"/>
              </a:rPr>
              <a:t>Spożywanie zanieczyszczonych owoców morza może prowadzić do narażenia na mikrodrobiny plastiku, przy czym według badania przeprowadzonego przez Uniwersytet w Gandawie spożywa się średnio 11 000 mikrodrobin plastiku rocznie. </a:t>
            </a:r>
          </a:p>
          <a:p>
            <a:pPr marL="285750" indent="-285750">
              <a:lnSpc>
                <a:spcPct val="90000"/>
              </a:lnSpc>
              <a:spcAft>
                <a:spcPts val="600"/>
              </a:spcAft>
              <a:buFont typeface="Wingdings" panose="05000000000000000000" pitchFamily="2" charset="2"/>
              <a:buChar char="ü"/>
            </a:pP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90000"/>
              </a:lnSpc>
              <a:spcAft>
                <a:spcPts val="600"/>
              </a:spcAft>
              <a:buFont typeface="Wingdings" panose="05000000000000000000" pitchFamily="2" charset="2"/>
              <a:buChar char="ü"/>
            </a:pPr>
            <a:r>
              <a:rPr lang="en-US" sz="1400" dirty="0">
                <a:effectLst/>
                <a:latin typeface="Open Sans" panose="020B0606030504020204" pitchFamily="34" charset="0"/>
                <a:ea typeface="Open Sans" panose="020B0606030504020204" pitchFamily="34" charset="0"/>
                <a:cs typeface="Open Sans" panose="020B0606030504020204" pitchFamily="34" charset="0"/>
              </a:rPr>
              <a:t>Wdychanie, połykanie i kontakt skóry z mikrodrobinami plastiku może narazić ludzi na ryzyko powikłań zdrowotnych. </a:t>
            </a:r>
          </a:p>
          <a:p>
            <a:pPr marL="285750" indent="-285750">
              <a:lnSpc>
                <a:spcPct val="90000"/>
              </a:lnSpc>
              <a:spcAft>
                <a:spcPts val="600"/>
              </a:spcAft>
              <a:buFont typeface="Wingdings" panose="05000000000000000000" pitchFamily="2" charset="2"/>
              <a:buChar char="ü"/>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90000"/>
              </a:lnSpc>
              <a:spcAft>
                <a:spcPts val="600"/>
              </a:spcAft>
              <a:buFont typeface="Wingdings" panose="05000000000000000000" pitchFamily="2" charset="2"/>
              <a:buChar char="ü"/>
            </a:pPr>
            <a:r>
              <a:rPr lang="en-US" sz="1400" dirty="0">
                <a:effectLst/>
                <a:latin typeface="Open Sans" panose="020B0606030504020204" pitchFamily="34" charset="0"/>
                <a:ea typeface="Open Sans" panose="020B0606030504020204" pitchFamily="34" charset="0"/>
                <a:cs typeface="Open Sans" panose="020B0606030504020204" pitchFamily="34" charset="0"/>
              </a:rPr>
              <a:t>Poprzez układ trawienny mikroplastiki mogą dostać się do organizmu i gromadzić się w nim, powodując potencjalne problemy zdrowotne.</a:t>
            </a:r>
          </a:p>
          <a:p>
            <a:pPr indent="-228600">
              <a:lnSpc>
                <a:spcPct val="90000"/>
              </a:lnSpc>
              <a:spcAft>
                <a:spcPts val="800"/>
              </a:spcAft>
              <a:buFont typeface="Arial" panose="020B0604020202020204" pitchFamily="34" charset="0"/>
              <a:buChar char="•"/>
            </a:pPr>
            <a:endParaRPr lang="en-US" sz="2000" dirty="0">
              <a:effectLst/>
            </a:endParaRPr>
          </a:p>
        </p:txBody>
      </p:sp>
      <p:pic>
        <p:nvPicPr>
          <p:cNvPr id="3" name="Εικόνα 2" descr="Εικόνα που περιέχει κείμενο, στιγμιότυπο οθόνης, γραμματοσειρά, γραμμή&#10;&#10;Περιγραφή που δημιουργήθηκε αυτόματα">
            <a:extLst>
              <a:ext uri="{FF2B5EF4-FFF2-40B4-BE49-F238E27FC236}">
                <a16:creationId xmlns:a16="http://schemas.microsoft.com/office/drawing/2014/main" id="{E8F7E234-AD5C-DD95-4F91-F858C72FC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99048" y="1982373"/>
            <a:ext cx="5458968" cy="2893253"/>
          </a:xfrm>
          <a:prstGeom prst="rect">
            <a:avLst/>
          </a:prstGeom>
          <a:noFill/>
        </p:spPr>
      </p:pic>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43278" y="1786422"/>
            <a:ext cx="6096000" cy="391902"/>
          </a:xfrm>
          <a:prstGeom prst="rect">
            <a:avLst/>
          </a:prstGeom>
          <a:noFill/>
        </p:spPr>
        <p:txBody>
          <a:bodyPr wrap="square">
            <a:spAutoFit/>
          </a:bodyPr>
          <a:lstStyle/>
          <a:p>
            <a:pPr algn="just">
              <a:lnSpc>
                <a:spcPct val="115000"/>
              </a:lnSpc>
              <a:spcAft>
                <a:spcPts val="600"/>
              </a:spcAft>
            </a:pPr>
            <a:r>
              <a:rPr lang="en-US" sz="1800" b="1" i="1" dirty="0">
                <a:effectLst/>
                <a:latin typeface="Open Sans" panose="020B0606030504020204" pitchFamily="34" charset="0"/>
                <a:ea typeface="Calibri" panose="020F0502020204030204" pitchFamily="34" charset="0"/>
                <a:cs typeface="Times New Roman" panose="02020603050405020304" pitchFamily="18" charset="0"/>
              </a:rPr>
              <a:t>Połknięcie mikrodrobin plastiku</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C0A5C1F-3DB9-369C-C295-B0385B8349E0}"/>
              </a:ext>
            </a:extLst>
          </p:cNvPr>
          <p:cNvSpPr txBox="1"/>
          <p:nvPr/>
        </p:nvSpPr>
        <p:spPr>
          <a:xfrm>
            <a:off x="5997011" y="4909544"/>
            <a:ext cx="6097424" cy="258725"/>
          </a:xfrm>
          <a:prstGeom prst="rect">
            <a:avLst/>
          </a:prstGeom>
          <a:noFill/>
        </p:spPr>
        <p:txBody>
          <a:bodyPr wrap="square">
            <a:spAutoFit/>
          </a:bodyPr>
          <a:lstStyle/>
          <a:p>
            <a:pPr algn="ctr">
              <a:lnSpc>
                <a:spcPct val="115000"/>
              </a:lnSpc>
              <a:spcAft>
                <a:spcPts val="600"/>
              </a:spcAft>
            </a:pPr>
            <a:r>
              <a:rPr lang="en-US" sz="1000" dirty="0">
                <a:effectLst/>
                <a:latin typeface="Open Sans" panose="020B0606030504020204" pitchFamily="34" charset="0"/>
                <a:ea typeface="Calibri" panose="020F0502020204030204" pitchFamily="34" charset="0"/>
                <a:cs typeface="Times New Roman" panose="02020603050405020304" pitchFamily="18" charset="0"/>
              </a:rPr>
              <a:t>Źródło: Wright &amp; Kelly (2017)</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0884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20839" y="508523"/>
            <a:ext cx="5737986" cy="937665"/>
          </a:xfrm>
        </p:spPr>
        <p:txBody>
          <a:bodyPr vert="horz" lIns="91440" tIns="45720" rIns="91440" bIns="45720" rtlCol="0" anchor="b">
            <a:normAutofit fontScale="90000"/>
          </a:bodyPr>
          <a:lstStyle/>
          <a:p>
            <a:r>
              <a:rPr lang="en-US" sz="2800" b="1" dirty="0">
                <a:effectLst/>
                <a:latin typeface="Open Sans" panose="020B0606030504020204" pitchFamily="34" charset="0"/>
                <a:ea typeface="Calibri" panose="020F0502020204030204" pitchFamily="34" charset="0"/>
                <a:cs typeface="Times New Roman" panose="02020603050405020304" pitchFamily="18" charset="0"/>
              </a:rPr>
              <a:t>Podtemat 1: Mikrodrobiny plastiku w łańcuchu pokarmowym: Jak bardzo są szkodliwe?</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F5ABA98-EF72-F298-9137-C9C754F5037F}"/>
              </a:ext>
            </a:extLst>
          </p:cNvPr>
          <p:cNvSpPr txBox="1"/>
          <p:nvPr/>
        </p:nvSpPr>
        <p:spPr>
          <a:xfrm>
            <a:off x="838200" y="1688044"/>
            <a:ext cx="6209514" cy="4729598"/>
          </a:xfrm>
          <a:prstGeom prst="rect">
            <a:avLst/>
          </a:prstGeom>
        </p:spPr>
        <p:txBody>
          <a:bodyPr vert="horz" lIns="91440" tIns="45720" rIns="91440" bIns="45720" rtlCol="0">
            <a:noAutofit/>
          </a:bodyPr>
          <a:lstStyle/>
          <a:p>
            <a:pPr>
              <a:lnSpc>
                <a:spcPct val="90000"/>
              </a:lnSpc>
              <a:spcBef>
                <a:spcPts val="200"/>
              </a:spcBef>
              <a:spcAft>
                <a:spcPts val="600"/>
              </a:spcAft>
            </a:pPr>
            <a:r>
              <a:rPr lang="en-US" sz="1400" b="1" i="1" dirty="0">
                <a:effectLst/>
                <a:latin typeface="Open Sans" panose="020B0606030504020204" pitchFamily="34" charset="0"/>
                <a:ea typeface="Open Sans" panose="020B0606030504020204" pitchFamily="34" charset="0"/>
                <a:cs typeface="Open Sans" panose="020B0606030504020204" pitchFamily="34" charset="0"/>
              </a:rPr>
              <a:t>Czy mikrodrobiny plastiku są szkodliwe dla ludzkiego zdrowia?</a:t>
            </a:r>
          </a:p>
          <a:p>
            <a:pPr>
              <a:lnSpc>
                <a:spcPct val="90000"/>
              </a:lnSpc>
              <a:spcBef>
                <a:spcPts val="200"/>
              </a:spcBef>
              <a:spcAft>
                <a:spcPts val="600"/>
              </a:spcAft>
            </a:pPr>
            <a:endParaRPr lang="en-US" sz="1400" b="1" dirty="0">
              <a:effectLst/>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8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Długoterminowy wpływ mikrodrobin plastiku na zdrowie ludzi jest nadal w dużej mierze nieznany. Najnowsze badania sugerują jednak, że mikrodrobiny plastiku mogą powodować </a:t>
            </a:r>
            <a:r>
              <a:rPr lang="en-US" sz="1400" b="1" i="1" dirty="0">
                <a:effectLst/>
                <a:latin typeface="Open Sans" panose="020B0606030504020204" pitchFamily="34" charset="0"/>
                <a:ea typeface="Open Sans" panose="020B0606030504020204" pitchFamily="34" charset="0"/>
                <a:cs typeface="Open Sans" panose="020B0606030504020204" pitchFamily="34" charset="0"/>
              </a:rPr>
              <a:t>szereg problemów zdrowotnych</a:t>
            </a:r>
            <a:r>
              <a:rPr lang="en-US" sz="1400" dirty="0">
                <a:effectLst/>
                <a:latin typeface="Open Sans" panose="020B0606030504020204" pitchFamily="34" charset="0"/>
                <a:ea typeface="Open Sans" panose="020B0606030504020204" pitchFamily="34" charset="0"/>
                <a:cs typeface="Open Sans" panose="020B0606030504020204" pitchFamily="34" charset="0"/>
              </a:rPr>
              <a:t>, w tym:</a:t>
            </a:r>
          </a:p>
          <a:p>
            <a:pPr>
              <a:lnSpc>
                <a:spcPct val="90000"/>
              </a:lnSpc>
              <a:spcAft>
                <a:spcPts val="800"/>
              </a:spcAft>
            </a:pP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228600">
              <a:lnSpc>
                <a:spcPct val="90000"/>
              </a:lnSpc>
              <a:spcAft>
                <a:spcPts val="600"/>
              </a:spcAft>
              <a:buFont typeface="Arial" panose="020B0604020202020204" pitchFamily="34" charset="0"/>
              <a:buChar char="•"/>
            </a:pPr>
            <a:r>
              <a:rPr lang="pl-PL" sz="1400" b="1" i="1" dirty="0">
                <a:effectLst/>
                <a:latin typeface="Open Sans" panose="020B0606030504020204" pitchFamily="34" charset="0"/>
                <a:ea typeface="Open Sans" panose="020B0606030504020204" pitchFamily="34" charset="0"/>
                <a:cs typeface="Open Sans" panose="020B0606030504020204" pitchFamily="34" charset="0"/>
              </a:rPr>
              <a:t>Stany zapalne</a:t>
            </a:r>
            <a:r>
              <a:rPr lang="en-US" sz="1400" b="1" i="1" dirty="0">
                <a:effectLst/>
                <a:latin typeface="Open Sans" panose="020B0606030504020204" pitchFamily="34" charset="0"/>
                <a:ea typeface="Open Sans" panose="020B0606030504020204" pitchFamily="34" charset="0"/>
                <a:cs typeface="Open Sans" panose="020B0606030504020204" pitchFamily="34" charset="0"/>
              </a:rPr>
              <a:t>:</a:t>
            </a:r>
            <a:r>
              <a:rPr lang="en-US" sz="1400" dirty="0">
                <a:effectLst/>
                <a:latin typeface="Open Sans" panose="020B0606030504020204" pitchFamily="34" charset="0"/>
                <a:ea typeface="Open Sans" panose="020B0606030504020204" pitchFamily="34" charset="0"/>
                <a:cs typeface="Open Sans" panose="020B0606030504020204" pitchFamily="34" charset="0"/>
              </a:rPr>
              <a:t>  Stwierdzono, że w ludzkich komórkach mikrodrobiny plastiku wywołują stany zapalne, prowadzące do różnych chorób, w tym raka.</a:t>
            </a:r>
          </a:p>
          <a:p>
            <a:pPr marL="342900" lvl="0" indent="-228600">
              <a:lnSpc>
                <a:spcPct val="90000"/>
              </a:lnSpc>
              <a:spcAft>
                <a:spcPts val="600"/>
              </a:spcAft>
              <a:buFont typeface="Arial" panose="020B0604020202020204" pitchFamily="34" charset="0"/>
              <a:buChar char="•"/>
            </a:pPr>
            <a:r>
              <a:rPr lang="en-US" sz="1400" b="1" i="1" dirty="0">
                <a:effectLst/>
                <a:latin typeface="Open Sans" panose="020B0606030504020204" pitchFamily="34" charset="0"/>
                <a:ea typeface="Open Sans" panose="020B0606030504020204" pitchFamily="34" charset="0"/>
                <a:cs typeface="Open Sans" panose="020B0606030504020204" pitchFamily="34" charset="0"/>
              </a:rPr>
              <a:t>Zaburzenia endokrynologiczne: </a:t>
            </a:r>
            <a:r>
              <a:rPr lang="en-US" sz="1400" dirty="0">
                <a:effectLst/>
                <a:latin typeface="Open Sans" panose="020B0606030504020204" pitchFamily="34" charset="0"/>
                <a:ea typeface="Open Sans" panose="020B0606030504020204" pitchFamily="34" charset="0"/>
                <a:cs typeface="Open Sans" panose="020B0606030504020204" pitchFamily="34" charset="0"/>
              </a:rPr>
              <a:t>Mikrodrobiny plastiku mogą zaburzać układ hormonalny, naśladując działanie hormonów w organizmie. Może to prowadzić do problemów reprodukcyjnych i innych problemów zdrowotnych poprzez zmianę poziomu hormonów.    </a:t>
            </a:r>
          </a:p>
          <a:p>
            <a:pPr marL="342900" lvl="0" indent="-228600">
              <a:lnSpc>
                <a:spcPct val="90000"/>
              </a:lnSpc>
              <a:spcAft>
                <a:spcPts val="600"/>
              </a:spcAft>
              <a:buFont typeface="Arial" panose="020B0604020202020204" pitchFamily="34" charset="0"/>
              <a:buChar char="•"/>
            </a:pPr>
            <a:r>
              <a:rPr lang="en-US" sz="1400" b="1" i="1" dirty="0">
                <a:effectLst/>
                <a:latin typeface="Open Sans" panose="020B0606030504020204" pitchFamily="34" charset="0"/>
                <a:ea typeface="Open Sans" panose="020B0606030504020204" pitchFamily="34" charset="0"/>
                <a:cs typeface="Open Sans" panose="020B0606030504020204" pitchFamily="34" charset="0"/>
              </a:rPr>
              <a:t>Uszkodzenia neurologiczne: </a:t>
            </a:r>
            <a:r>
              <a:rPr lang="en-US" sz="1400" dirty="0">
                <a:effectLst/>
                <a:latin typeface="Open Sans" panose="020B0606030504020204" pitchFamily="34" charset="0"/>
                <a:ea typeface="Open Sans" panose="020B0606030504020204" pitchFamily="34" charset="0"/>
                <a:cs typeface="Open Sans" panose="020B0606030504020204" pitchFamily="34" charset="0"/>
              </a:rPr>
              <a:t>Odkryto, że mikroplastiki mogą przekraczać barierę krew-mózg, potencjalnie powodując uszkodzenia neurologiczne.</a:t>
            </a:r>
          </a:p>
          <a:p>
            <a:pPr marL="342900" lvl="0" indent="-228600">
              <a:lnSpc>
                <a:spcPct val="90000"/>
              </a:lnSpc>
              <a:spcAft>
                <a:spcPts val="600"/>
              </a:spcAft>
              <a:buFont typeface="Arial" panose="020B0604020202020204" pitchFamily="34" charset="0"/>
              <a:buChar char="•"/>
            </a:pPr>
            <a:r>
              <a:rPr lang="en-US" sz="1400" b="1" i="1" dirty="0">
                <a:effectLst/>
                <a:latin typeface="Open Sans" panose="020B0606030504020204" pitchFamily="34" charset="0"/>
                <a:ea typeface="Open Sans" panose="020B0606030504020204" pitchFamily="34" charset="0"/>
                <a:cs typeface="Open Sans" panose="020B0606030504020204" pitchFamily="34" charset="0"/>
              </a:rPr>
              <a:t>Immunotoksyczność: </a:t>
            </a:r>
            <a:r>
              <a:rPr lang="en-US" sz="1400" dirty="0">
                <a:effectLst/>
                <a:latin typeface="Open Sans" panose="020B0606030504020204" pitchFamily="34" charset="0"/>
                <a:ea typeface="Open Sans" panose="020B0606030504020204" pitchFamily="34" charset="0"/>
                <a:cs typeface="Open Sans" panose="020B0606030504020204" pitchFamily="34" charset="0"/>
              </a:rPr>
              <a:t>Mikrodrobiny plastiku mogą wpływać na układ odpornościowy, zwiększając podatność na infekcje i inne choroby.</a:t>
            </a:r>
          </a:p>
          <a:p>
            <a:pPr marL="342900" lvl="0" indent="-228600">
              <a:lnSpc>
                <a:spcPct val="90000"/>
              </a:lnSpc>
              <a:spcAft>
                <a:spcPts val="600"/>
              </a:spcAft>
              <a:buFont typeface="Arial" panose="020B0604020202020204" pitchFamily="34" charset="0"/>
              <a:buChar char="•"/>
            </a:pPr>
            <a:r>
              <a:rPr lang="en-US" sz="1400" b="1" i="1" dirty="0">
                <a:effectLst/>
                <a:latin typeface="Open Sans" panose="020B0606030504020204" pitchFamily="34" charset="0"/>
                <a:ea typeface="Open Sans" panose="020B0606030504020204" pitchFamily="34" charset="0"/>
                <a:cs typeface="Open Sans" panose="020B0606030504020204" pitchFamily="34" charset="0"/>
              </a:rPr>
              <a:t>Genotoksyczność:</a:t>
            </a:r>
            <a:r>
              <a:rPr lang="en-US" sz="1400" dirty="0">
                <a:effectLst/>
                <a:latin typeface="Open Sans" panose="020B0606030504020204" pitchFamily="34" charset="0"/>
                <a:ea typeface="Open Sans" panose="020B0606030504020204" pitchFamily="34" charset="0"/>
                <a:cs typeface="Open Sans" panose="020B0606030504020204" pitchFamily="34" charset="0"/>
              </a:rPr>
              <a:t> Wykazano, że mikrodrobiny plastiku powodują uszkodzenia DNA, co może zwiększać ryzyko zachorowania na raka i inne choroby, powodując genotoksyczność.</a:t>
            </a:r>
          </a:p>
          <a:p>
            <a:pPr>
              <a:lnSpc>
                <a:spcPct val="90000"/>
              </a:lnSpc>
              <a:spcAft>
                <a:spcPts val="800"/>
              </a:spcAft>
            </a:pPr>
            <a:endParaRPr lang="en-US" sz="1400" dirty="0">
              <a:effectLst/>
            </a:endParaRPr>
          </a:p>
        </p:txBody>
      </p:sp>
      <p:sp>
        <p:nvSpPr>
          <p:cNvPr id="41" name="Freeform: Shape 40">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3" name="Freeform: Shape 42">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5" name="Picture 14" descr="Pattern created by river delta taken from above">
            <a:extLst>
              <a:ext uri="{FF2B5EF4-FFF2-40B4-BE49-F238E27FC236}">
                <a16:creationId xmlns:a16="http://schemas.microsoft.com/office/drawing/2014/main" id="{9D2901A4-B041-28B2-3610-462B88DFB461}"/>
              </a:ext>
            </a:extLst>
          </p:cNvPr>
          <p:cNvPicPr>
            <a:picLocks noChangeAspect="1"/>
          </p:cNvPicPr>
          <p:nvPr/>
        </p:nvPicPr>
        <p:blipFill rotWithShape="1">
          <a:blip r:embed="rId2">
            <a:alphaModFix amt="54000"/>
            <a:extLst>
              <a:ext uri="{BEBA8EAE-BF5A-486C-A8C5-ECC9F3942E4B}">
                <a14:imgProps xmlns:a14="http://schemas.microsoft.com/office/drawing/2010/main">
                  <a14:imgLayer r:embed="rId3">
                    <a14:imgEffect>
                      <a14:colorTemperature colorTemp="10700"/>
                    </a14:imgEffect>
                    <a14:imgEffect>
                      <a14:saturation sat="256000"/>
                    </a14:imgEffect>
                  </a14:imgLayer>
                </a14:imgProps>
              </a:ext>
            </a:extLst>
          </a:blip>
          <a:srcRect l="18680" r="24387"/>
          <a:stretch/>
        </p:blipFill>
        <p:spPr>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45" name="Freeform: Shape 44">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268052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93250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838197" y="284489"/>
            <a:ext cx="7437585" cy="1325563"/>
          </a:xfrm>
        </p:spPr>
        <p:txBody>
          <a:bodyPr>
            <a:normAutofit/>
          </a:bodyPr>
          <a:lstStyle/>
          <a:p>
            <a:pPr>
              <a:lnSpc>
                <a:spcPct val="115000"/>
              </a:lnSpc>
              <a:spcAft>
                <a:spcPts val="600"/>
              </a:spcAft>
            </a:pPr>
            <a:r>
              <a:rPr lang="en-US" sz="2800" b="1" dirty="0">
                <a:effectLst/>
                <a:latin typeface="Open Sans" panose="020B0606030504020204" pitchFamily="34" charset="0"/>
                <a:ea typeface="Calibri" panose="020F0502020204030204" pitchFamily="34" charset="0"/>
                <a:cs typeface="Times New Roman" panose="02020603050405020304" pitchFamily="18" charset="0"/>
              </a:rPr>
              <a:t>Podtemat 2: Dodatki chemiczne</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838200" y="1498571"/>
            <a:ext cx="9917039" cy="690447"/>
          </a:xfrm>
        </p:spPr>
        <p:txBody>
          <a:bodyPr/>
          <a:lstStyle/>
          <a:p>
            <a:pPr marL="0" indent="0" algn="just">
              <a:lnSpc>
                <a:spcPct val="115000"/>
              </a:lnSpc>
              <a:spcAft>
                <a:spcPts val="600"/>
              </a:spcAft>
              <a:buNone/>
            </a:pPr>
            <a:r>
              <a:rPr lang="en-US" sz="1800" b="1" i="1" dirty="0">
                <a:effectLst/>
                <a:latin typeface="Open Sans" panose="020B0606030504020204" pitchFamily="34" charset="0"/>
                <a:ea typeface="Calibri" panose="020F0502020204030204" pitchFamily="34" charset="0"/>
              </a:rPr>
              <a:t>Czym są dodatki do tworzyw sztucznych</a:t>
            </a:r>
            <a:r>
              <a:rPr lang="en-US" sz="1800" i="1" dirty="0">
                <a:effectLst/>
                <a:latin typeface="Open Sans" panose="020B0606030504020204" pitchFamily="34" charset="0"/>
                <a:ea typeface="Calibri" panose="020F0502020204030204" pitchFamily="34" charset="0"/>
              </a:rPr>
              <a:t>? </a:t>
            </a:r>
            <a:endParaRPr lang="el-GR" sz="1800" dirty="0">
              <a:effectLst/>
              <a:latin typeface="Times New Roman" panose="02020603050405020304" pitchFamily="18" charset="0"/>
              <a:ea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Θέση περιεχομένου 2">
            <a:extLst>
              <a:ext uri="{FF2B5EF4-FFF2-40B4-BE49-F238E27FC236}">
                <a16:creationId xmlns:a16="http://schemas.microsoft.com/office/drawing/2014/main" id="{E981BD6F-51C8-CBB5-6643-86225DBD906F}"/>
              </a:ext>
            </a:extLst>
          </p:cNvPr>
          <p:cNvSpPr txBox="1">
            <a:spLocks/>
          </p:cNvSpPr>
          <p:nvPr/>
        </p:nvSpPr>
        <p:spPr>
          <a:xfrm>
            <a:off x="714373" y="2230438"/>
            <a:ext cx="3984376" cy="4473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5000"/>
              </a:lnSpc>
              <a:spcAft>
                <a:spcPts val="600"/>
              </a:spcAft>
              <a:buFont typeface="Wingdings" panose="05000000000000000000" pitchFamily="2" charset="2"/>
              <a:buChar char="Ø"/>
            </a:pPr>
            <a:r>
              <a:rPr lang="en-US" sz="1400" dirty="0">
                <a:effectLst/>
                <a:latin typeface="Open Sans" panose="020B0606030504020204" pitchFamily="34" charset="0"/>
                <a:ea typeface="Open Sans" panose="020B0606030504020204" pitchFamily="34" charset="0"/>
                <a:cs typeface="Open Sans" panose="020B0606030504020204" pitchFamily="34" charset="0"/>
              </a:rPr>
              <a:t>Tworzywa sztuczne składają się </a:t>
            </a:r>
            <a:r>
              <a:rPr lang="en-US" sz="1400" dirty="0">
                <a:latin typeface="Open Sans" panose="020B0606030504020204" pitchFamily="34" charset="0"/>
                <a:ea typeface="Open Sans" panose="020B0606030504020204" pitchFamily="34" charset="0"/>
                <a:cs typeface="Open Sans" panose="020B0606030504020204" pitchFamily="34" charset="0"/>
              </a:rPr>
              <a:t>również z </a:t>
            </a:r>
            <a:r>
              <a:rPr lang="en-US" sz="1400" dirty="0">
                <a:effectLst/>
                <a:latin typeface="Open Sans" panose="020B0606030504020204" pitchFamily="34" charset="0"/>
                <a:ea typeface="Open Sans" panose="020B0606030504020204" pitchFamily="34" charset="0"/>
                <a:cs typeface="Open Sans" panose="020B0606030504020204" pitchFamily="34" charset="0"/>
              </a:rPr>
              <a:t>niezamierzenie dodanych substancji (NIAS), które mogą być produktami rozpadu dodatków produkcyjnych, produktami ubocznymi lub zanieczyszczeniami.</a:t>
            </a:r>
          </a:p>
          <a:p>
            <a:pPr algn="just">
              <a:lnSpc>
                <a:spcPct val="115000"/>
              </a:lnSpc>
              <a:spcAft>
                <a:spcPts val="600"/>
              </a:spcAft>
              <a:buFont typeface="Wingdings" panose="05000000000000000000" pitchFamily="2" charset="2"/>
              <a:buChar char="Ø"/>
            </a:pPr>
            <a:r>
              <a:rPr lang="en-US" sz="1400" dirty="0">
                <a:effectLst/>
                <a:latin typeface="Open Sans" panose="020B0606030504020204" pitchFamily="34" charset="0"/>
                <a:ea typeface="Open Sans" panose="020B0606030504020204" pitchFamily="34" charset="0"/>
                <a:cs typeface="Open Sans" panose="020B0606030504020204" pitchFamily="34" charset="0"/>
              </a:rPr>
              <a:t>Według biologa dr Pete'a Myersa (EHN, 2023), istnieje luka w wiedzy na temat określania </a:t>
            </a:r>
            <a:r>
              <a:rPr lang="en-US" sz="1400" dirty="0">
                <a:latin typeface="Open Sans" panose="020B0606030504020204" pitchFamily="34" charset="0"/>
                <a:ea typeface="Open Sans" panose="020B0606030504020204" pitchFamily="34" charset="0"/>
                <a:cs typeface="Open Sans" panose="020B0606030504020204" pitchFamily="34" charset="0"/>
              </a:rPr>
              <a:t>zawartych w nim substancji chemicznych i </a:t>
            </a:r>
            <a:r>
              <a:rPr lang="en-US" sz="1400" dirty="0">
                <a:effectLst/>
                <a:latin typeface="Open Sans" panose="020B0606030504020204" pitchFamily="34" charset="0"/>
                <a:ea typeface="Open Sans" panose="020B0606030504020204" pitchFamily="34" charset="0"/>
                <a:cs typeface="Open Sans" panose="020B0606030504020204" pitchFamily="34" charset="0"/>
              </a:rPr>
              <a:t>wszystkich potencjalnych skutków zdrowotnych, które mogą być z nimi związane.</a:t>
            </a:r>
          </a:p>
          <a:p>
            <a:pPr algn="just">
              <a:lnSpc>
                <a:spcPct val="115000"/>
              </a:lnSpc>
              <a:spcAft>
                <a:spcPts val="600"/>
              </a:spcAft>
              <a:buFont typeface="Wingdings" panose="05000000000000000000" pitchFamily="2" charset="2"/>
              <a:buChar char="Ø"/>
            </a:pPr>
            <a:r>
              <a:rPr lang="en-US" sz="1400" dirty="0">
                <a:effectLst/>
                <a:latin typeface="Open Sans" panose="020B0606030504020204" pitchFamily="34" charset="0"/>
                <a:ea typeface="Open Sans" panose="020B0606030504020204" pitchFamily="34" charset="0"/>
                <a:cs typeface="Open Sans" panose="020B0606030504020204" pitchFamily="34" charset="0"/>
              </a:rPr>
              <a:t>Te NIAS są w większości nieznane, a ich potencjalna toksyczność jest również nieznana, co podkreśla potrzebę dalszych badań.</a:t>
            </a:r>
            <a:endParaRPr lang="el-GR" sz="1400" dirty="0">
              <a:effectLst/>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0" name="Διάγραμμα 19">
            <a:extLst>
              <a:ext uri="{FF2B5EF4-FFF2-40B4-BE49-F238E27FC236}">
                <a16:creationId xmlns:a16="http://schemas.microsoft.com/office/drawing/2014/main" id="{1607CF86-EF34-12F8-8FC5-31B73DCD32EF}"/>
              </a:ext>
            </a:extLst>
          </p:cNvPr>
          <p:cNvGraphicFramePr/>
          <p:nvPr>
            <p:extLst>
              <p:ext uri="{D42A27DB-BD31-4B8C-83A1-F6EECF244321}">
                <p14:modId xmlns:p14="http://schemas.microsoft.com/office/powerpoint/2010/main" val="169291132"/>
              </p:ext>
            </p:extLst>
          </p:nvPr>
        </p:nvGraphicFramePr>
        <p:xfrm>
          <a:off x="5335559" y="480319"/>
          <a:ext cx="6413576" cy="5694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51CC6AFA-BDF4-1221-B7E9-1364F2FA7EA7}"/>
              </a:ext>
            </a:extLst>
          </p:cNvPr>
          <p:cNvSpPr txBox="1"/>
          <p:nvPr/>
        </p:nvSpPr>
        <p:spPr>
          <a:xfrm>
            <a:off x="5208839" y="6044137"/>
            <a:ext cx="6669308" cy="716093"/>
          </a:xfrm>
          <a:prstGeom prst="rect">
            <a:avLst/>
          </a:prstGeom>
          <a:noFill/>
        </p:spPr>
        <p:txBody>
          <a:bodyPr wrap="square">
            <a:spAutoFit/>
          </a:bodyPr>
          <a:lstStyle/>
          <a:p>
            <a:pPr algn="just">
              <a:lnSpc>
                <a:spcPct val="115000"/>
              </a:lnSpc>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Wiele substancji chemicznych jest dodawanych do tworzyw sztucznych w różnych celach</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dirty="0">
                <a:effectLst/>
                <a:latin typeface="Open Sans" panose="020B0606030504020204" pitchFamily="34" charset="0"/>
                <a:ea typeface="Open Sans" panose="020B0606030504020204" pitchFamily="34" charset="0"/>
                <a:cs typeface="Open Sans" panose="020B0606030504020204" pitchFamily="34" charset="0"/>
              </a:rPr>
              <a:t>takich jak zwiększenie trwałości, stworzenie powierzchni wodoodpornej lub zmiana koloru przedmiotu. </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2499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Τίτλος 1">
            <a:extLst>
              <a:ext uri="{FF2B5EF4-FFF2-40B4-BE49-F238E27FC236}">
                <a16:creationId xmlns:a16="http://schemas.microsoft.com/office/drawing/2014/main" id="{0195D0AC-96B4-E9FE-3146-9B2D2BDC9600}"/>
              </a:ext>
            </a:extLst>
          </p:cNvPr>
          <p:cNvSpPr>
            <a:spLocks noGrp="1"/>
          </p:cNvSpPr>
          <p:nvPr>
            <p:ph type="title"/>
          </p:nvPr>
        </p:nvSpPr>
        <p:spPr>
          <a:xfrm>
            <a:off x="1127095" y="605207"/>
            <a:ext cx="5206539" cy="901828"/>
          </a:xfrm>
        </p:spPr>
        <p:txBody>
          <a:bodyPr vert="horz" lIns="91440" tIns="45720" rIns="91440" bIns="45720" rtlCol="0" anchor="b">
            <a:noAutofit/>
          </a:bodyPr>
          <a:lstStyle/>
          <a:p>
            <a:pPr>
              <a:spcAft>
                <a:spcPts val="800"/>
              </a:spcAft>
            </a:pPr>
            <a:r>
              <a:rPr lang="en-US" sz="2800" b="1" dirty="0">
                <a:effectLst/>
                <a:latin typeface="Open Sans" panose="020B0606030504020204" pitchFamily="34" charset="0"/>
                <a:ea typeface="Open Sans" panose="020B0606030504020204" pitchFamily="34" charset="0"/>
                <a:cs typeface="Open Sans" panose="020B0606030504020204" pitchFamily="34" charset="0"/>
              </a:rPr>
              <a:t>Podtemat 2: Dodatki chemiczne</a:t>
            </a:r>
            <a:endParaRPr lang="en-US"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E0B4BE5-C53E-9D69-39EC-23FA0B23685F}"/>
              </a:ext>
            </a:extLst>
          </p:cNvPr>
          <p:cNvSpPr txBox="1"/>
          <p:nvPr/>
        </p:nvSpPr>
        <p:spPr>
          <a:xfrm>
            <a:off x="640080" y="1960531"/>
            <a:ext cx="4243589" cy="485410"/>
          </a:xfrm>
          <a:prstGeom prst="rect">
            <a:avLst/>
          </a:prstGeom>
        </p:spPr>
        <p:txBody>
          <a:bodyPr vert="horz" lIns="91440" tIns="45720" rIns="91440" bIns="45720" rtlCol="0">
            <a:normAutofit fontScale="77500" lnSpcReduction="20000"/>
          </a:bodyPr>
          <a:lstStyle/>
          <a:p>
            <a:pPr>
              <a:lnSpc>
                <a:spcPct val="90000"/>
              </a:lnSpc>
              <a:spcAft>
                <a:spcPts val="600"/>
              </a:spcAft>
            </a:pPr>
            <a:r>
              <a:rPr lang="en-US" sz="2200" b="1" i="1" dirty="0">
                <a:effectLst/>
              </a:rPr>
              <a:t>Toksyczność dodatków do tworzyw sztucznych</a:t>
            </a:r>
            <a:endParaRPr lang="en-US" sz="2200" dirty="0">
              <a:effectLst/>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412583" y="731931"/>
            <a:ext cx="560871"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 name="Θέση περιεχομένου 16" descr="Εικόνα που περιέχει διάγραμμα&#10;&#10;Περιγραφή που δημιουργήθηκε αυτόματα">
            <a:extLst>
              <a:ext uri="{FF2B5EF4-FFF2-40B4-BE49-F238E27FC236}">
                <a16:creationId xmlns:a16="http://schemas.microsoft.com/office/drawing/2014/main" id="{EABFFA02-BE42-0CA4-2C2D-F595B829F04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5368"/>
          <a:stretch/>
        </p:blipFill>
        <p:spPr bwMode="auto">
          <a:xfrm>
            <a:off x="6487177" y="1307823"/>
            <a:ext cx="5548232" cy="5510829"/>
          </a:xfrm>
          <a:prstGeom prst="rect">
            <a:avLst/>
          </a:prstGeom>
          <a:noFill/>
          <a:ln>
            <a:noFill/>
          </a:ln>
        </p:spPr>
      </p:pic>
      <p:sp>
        <p:nvSpPr>
          <p:cNvPr id="19" name="TextBox 18">
            <a:extLst>
              <a:ext uri="{FF2B5EF4-FFF2-40B4-BE49-F238E27FC236}">
                <a16:creationId xmlns:a16="http://schemas.microsoft.com/office/drawing/2014/main" id="{29AA1BEB-E80F-5874-7886-E5C38F0E26B6}"/>
              </a:ext>
            </a:extLst>
          </p:cNvPr>
          <p:cNvSpPr txBox="1"/>
          <p:nvPr/>
        </p:nvSpPr>
        <p:spPr>
          <a:xfrm>
            <a:off x="611455" y="3021477"/>
            <a:ext cx="5679965" cy="1815882"/>
          </a:xfrm>
          <a:prstGeom prst="rect">
            <a:avLst/>
          </a:prstGeom>
          <a:noFill/>
        </p:spPr>
        <p:txBody>
          <a:bodyPr wrap="square">
            <a:spAutoFit/>
          </a:bodyPr>
          <a:lstStyle/>
          <a:p>
            <a:pPr marL="285750" indent="-285750">
              <a:buFont typeface="Wingdings" panose="05000000000000000000" pitchFamily="2" charset="2"/>
              <a:buChar char="ü"/>
            </a:pPr>
            <a:r>
              <a:rPr lang="en-US" sz="1400" dirty="0">
                <a:effectLst/>
                <a:latin typeface="Open Sans" panose="020B0606030504020204" pitchFamily="34" charset="0"/>
                <a:ea typeface="Calibri" panose="020F0502020204030204" pitchFamily="34" charset="0"/>
              </a:rPr>
              <a:t>Stwierdzono, że EDC wywierają znaczący wpływ na nasz organizm nawet w niskich stężeniach, a liczne badania wykazały, że narażenie na te substancje chemiczne może prowadzić do różnych problemów zdrowotnych, w tym niepłodności, otyłości, cukrzycy, raka prostaty i raka piersi. </a:t>
            </a:r>
          </a:p>
          <a:p>
            <a:endParaRPr lang="en-US" sz="1400" dirty="0">
              <a:latin typeface="Open Sans" panose="020B0606030504020204" pitchFamily="34" charset="0"/>
              <a:ea typeface="Calibri" panose="020F0502020204030204" pitchFamily="34" charset="0"/>
            </a:endParaRPr>
          </a:p>
          <a:p>
            <a:pPr marL="285750" indent="-285750">
              <a:buFont typeface="Wingdings" panose="05000000000000000000" pitchFamily="2" charset="2"/>
              <a:buChar char="ü"/>
            </a:pPr>
            <a:r>
              <a:rPr lang="en-US" sz="1400" dirty="0">
                <a:effectLst/>
                <a:latin typeface="Open Sans" panose="020B0606030504020204" pitchFamily="34" charset="0"/>
                <a:ea typeface="Calibri" panose="020F0502020204030204" pitchFamily="34" charset="0"/>
              </a:rPr>
              <a:t>Dodatki do tworzyw sztucznych zostały powiązane z zaburzeniami neurorozwojowymi, takimi jak ADHD i autyzm.</a:t>
            </a:r>
            <a:endParaRPr lang="el-GR" sz="1400" dirty="0"/>
          </a:p>
        </p:txBody>
      </p:sp>
    </p:spTree>
    <p:extLst>
      <p:ext uri="{BB962C8B-B14F-4D97-AF65-F5344CB8AC3E}">
        <p14:creationId xmlns:p14="http://schemas.microsoft.com/office/powerpoint/2010/main" val="414158304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TotalTime>
  <Words>2555</Words>
  <Application>Microsoft Office PowerPoint</Application>
  <PresentationFormat>Panoramiczny</PresentationFormat>
  <Paragraphs>153</Paragraphs>
  <Slides>20</Slides>
  <Notes>6</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20</vt:i4>
      </vt:variant>
    </vt:vector>
  </HeadingPairs>
  <TitlesOfParts>
    <vt:vector size="29" baseType="lpstr">
      <vt:lpstr>Meiryo</vt:lpstr>
      <vt:lpstr>Arial</vt:lpstr>
      <vt:lpstr>Ariel</vt:lpstr>
      <vt:lpstr>Calibri</vt:lpstr>
      <vt:lpstr>Calibri Light</vt:lpstr>
      <vt:lpstr>Open Sans</vt:lpstr>
      <vt:lpstr>Times New Roman</vt:lpstr>
      <vt:lpstr>Wingdings</vt:lpstr>
      <vt:lpstr>Θέμα του Office</vt:lpstr>
      <vt:lpstr>Moduł 2: Wpływ stosowania tworzyw sztucznych na zdrowie człowieka</vt:lpstr>
      <vt:lpstr>Wprowadzenie</vt:lpstr>
      <vt:lpstr>Sesja teoretyczna</vt:lpstr>
      <vt:lpstr>Sesja teoretyczna</vt:lpstr>
      <vt:lpstr>Podtemat 1: Mikrodrobiny plastiku w łańcuchu pokarmowym: Jak bardzo są szkodliwe?</vt:lpstr>
      <vt:lpstr>Podtemat 1: Mikrodrobiny plastiku w łańcuchu pokarmowym: Jak bardzo są szkodliwe?</vt:lpstr>
      <vt:lpstr>Podtemat 1: Mikrodrobiny plastiku w łańcuchu pokarmowym: Jak bardzo są szkodliwe?</vt:lpstr>
      <vt:lpstr>Podtemat 2: Dodatki chemiczne</vt:lpstr>
      <vt:lpstr>Podtemat 2: Dodatki chemiczne</vt:lpstr>
      <vt:lpstr>Podtemat 3: Strategia UE w zakresie tworzyw sztucznych</vt:lpstr>
      <vt:lpstr>A2.1 Aktywność - kampania bez plastiku</vt:lpstr>
      <vt:lpstr>Prezentacja programu PowerPoint</vt:lpstr>
      <vt:lpstr>Instrukcja krok po kroku </vt:lpstr>
      <vt:lpstr>A2.2 Aktywność - Eksperyment:  Toksyczne chemikalia w naszej żywności</vt:lpstr>
      <vt:lpstr>A2.2 Aktywność - Eksperyment: Toksyczne chemikalia w naszej żywności</vt:lpstr>
      <vt:lpstr>Instrukcja krok po kroku </vt:lpstr>
      <vt:lpstr>Dodatkowe zasoby edukacyjne</vt:lpstr>
      <vt:lpstr>Referencje i Sitografia</vt:lpstr>
      <vt:lpstr>Referencje i Sitografia</vt:lpstr>
      <vt:lpstr>www.rescue.erasmus.site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Alexandra Karanasiou</dc:creator>
  <cp:keywords>, docId:55EDCF56EEBB95991A0D13BC02C5E7F9</cp:keywords>
  <cp:lastModifiedBy>Julia Krowicka</cp:lastModifiedBy>
  <cp:revision>47</cp:revision>
  <dcterms:created xsi:type="dcterms:W3CDTF">2023-02-20T12:16:37Z</dcterms:created>
  <dcterms:modified xsi:type="dcterms:W3CDTF">2023-09-03T19:38:21Z</dcterms:modified>
</cp:coreProperties>
</file>