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media/image36.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87" r:id="rId2"/>
    <p:sldId id="259" r:id="rId3"/>
    <p:sldId id="260" r:id="rId4"/>
    <p:sldId id="261" r:id="rId5"/>
    <p:sldId id="265" r:id="rId6"/>
    <p:sldId id="266" r:id="rId7"/>
    <p:sldId id="262" r:id="rId8"/>
    <p:sldId id="270" r:id="rId9"/>
    <p:sldId id="264" r:id="rId10"/>
    <p:sldId id="269" r:id="rId11"/>
    <p:sldId id="271" r:id="rId12"/>
    <p:sldId id="277" r:id="rId13"/>
    <p:sldId id="284" r:id="rId14"/>
    <p:sldId id="282" r:id="rId15"/>
    <p:sldId id="283" r:id="rId16"/>
    <p:sldId id="281" r:id="rId17"/>
    <p:sldId id="285" r:id="rId18"/>
    <p:sldId id="286" r:id="rId19"/>
    <p:sldId id="291" r:id="rId20"/>
    <p:sldId id="292" r:id="rId21"/>
    <p:sldId id="293" r:id="rId22"/>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2C4"/>
    <a:srgbClr val="096A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467" autoAdjust="0"/>
    <p:restoredTop sz="94660"/>
  </p:normalViewPr>
  <p:slideViewPr>
    <p:cSldViewPr snapToGrid="0">
      <p:cViewPr>
        <p:scale>
          <a:sx n="85" d="100"/>
          <a:sy n="85" d="100"/>
        </p:scale>
        <p:origin x="-1912"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ata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4" Type="http://schemas.openxmlformats.org/officeDocument/2006/relationships/image" Target="../media/image26.svg"/></Relationships>
</file>

<file path=ppt/diagrams/_rels/data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4" Type="http://schemas.openxmlformats.org/officeDocument/2006/relationships/image" Target="../media/image26.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4" Type="http://schemas.openxmlformats.org/officeDocument/2006/relationships/image" Target="../media/image26.svg"/></Relationships>
</file>

<file path=ppt/diagrams/_rels/drawing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colored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dk2">
        <a:alpha val="0"/>
      </a:schemeClr>
    </dgm:fillClrLst>
    <dgm:linClrLst meth="repeat">
      <a:schemeClr val="dk2">
        <a:alpha val="0"/>
      </a:schemeClr>
    </dgm:linClrLst>
    <dgm:effectClrLst/>
    <dgm:txLinClrLst/>
    <dgm:txFillClrLst meth="repeat">
      <a:schemeClr val="dk2"/>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FD1BCA-5EAC-40AB-BC86-269B5FC80C14}"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1127CB1C-7FA9-42BA-A946-7166899C9E19}">
      <dgm:prSet/>
      <dgm:spPr/>
      <dgm:t>
        <a:bodyPr/>
        <a:lstStyle/>
        <a:p>
          <a:r>
            <a:rPr lang="en-US" dirty="0"/>
            <a:t>Igal aastal satub meie ookeanidesse umbes 12,7 miljonit tonni plasti, mis vastab ühele veoautokoorma jäätmete merre heitmisele iga minut. Kui see suundumus jätkub, ennustavad teadlased, et 2050. aastaks on ookeanides rohkem plasti kui kalu. </a:t>
          </a:r>
        </a:p>
      </dgm:t>
    </dgm:pt>
    <dgm:pt modelId="{CC996108-72BF-4658-92D2-88B514D153FC}" type="parTrans" cxnId="{DA3827EA-5ADB-4424-B4F4-9BED1D073614}">
      <dgm:prSet/>
      <dgm:spPr/>
      <dgm:t>
        <a:bodyPr/>
        <a:lstStyle/>
        <a:p>
          <a:endParaRPr lang="en-US"/>
        </a:p>
      </dgm:t>
    </dgm:pt>
    <dgm:pt modelId="{834971A1-CB09-44F2-9BE8-03A6A3E5B9D7}" type="sibTrans" cxnId="{DA3827EA-5ADB-4424-B4F4-9BED1D073614}">
      <dgm:prSet/>
      <dgm:spPr/>
      <dgm:t>
        <a:bodyPr/>
        <a:lstStyle/>
        <a:p>
          <a:endParaRPr lang="en-US"/>
        </a:p>
      </dgm:t>
    </dgm:pt>
    <dgm:pt modelId="{092B5FBF-C851-44ED-9171-553C48414BA6}">
      <dgm:prSet/>
      <dgm:spPr/>
      <dgm:t>
        <a:bodyPr/>
        <a:lstStyle/>
        <a:p>
          <a:r>
            <a:rPr lang="en-US" dirty="0"/>
            <a:t>See on aastane hinnanguline plastikust tulenev heitkogus. Riigi kogusumma ei sisalda jäätmeid, mis eksporditakse välismaale ja mille puhul võib olla suurem oht, et need satuvad ookeani.</a:t>
          </a:r>
        </a:p>
      </dgm:t>
    </dgm:pt>
    <dgm:pt modelId="{FF1D42C4-DB59-4096-A0F5-9EBF44EE5516}" type="parTrans" cxnId="{AB194F9D-A5A1-43D0-A5EB-24EE904B6F5D}">
      <dgm:prSet/>
      <dgm:spPr/>
      <dgm:t>
        <a:bodyPr/>
        <a:lstStyle/>
        <a:p>
          <a:endParaRPr lang="en-US"/>
        </a:p>
      </dgm:t>
    </dgm:pt>
    <dgm:pt modelId="{77AA9397-018B-4162-9B34-AA6E030481E5}" type="sibTrans" cxnId="{AB194F9D-A5A1-43D0-A5EB-24EE904B6F5D}">
      <dgm:prSet/>
      <dgm:spPr/>
      <dgm:t>
        <a:bodyPr/>
        <a:lstStyle/>
        <a:p>
          <a:endParaRPr lang="en-US"/>
        </a:p>
      </dgm:t>
    </dgm:pt>
    <dgm:pt modelId="{27A4813A-02EB-4C1F-8E32-5E2BA7A91462}" type="pres">
      <dgm:prSet presAssocID="{52FD1BCA-5EAC-40AB-BC86-269B5FC80C14}" presName="hierChild1" presStyleCnt="0">
        <dgm:presLayoutVars>
          <dgm:chPref val="1"/>
          <dgm:dir/>
          <dgm:animOne val="branch"/>
          <dgm:animLvl val="lvl"/>
          <dgm:resizeHandles/>
        </dgm:presLayoutVars>
      </dgm:prSet>
      <dgm:spPr/>
    </dgm:pt>
    <dgm:pt modelId="{E81A2B58-B554-43D0-B187-0E007CD917A1}" type="pres">
      <dgm:prSet presAssocID="{1127CB1C-7FA9-42BA-A946-7166899C9E19}" presName="hierRoot1" presStyleCnt="0"/>
      <dgm:spPr/>
    </dgm:pt>
    <dgm:pt modelId="{F47A16A5-3647-45D8-98ED-379ED1D95C03}" type="pres">
      <dgm:prSet presAssocID="{1127CB1C-7FA9-42BA-A946-7166899C9E19}" presName="composite" presStyleCnt="0"/>
      <dgm:spPr/>
    </dgm:pt>
    <dgm:pt modelId="{E92F5389-9086-4CD6-9CBF-244CC0C01348}" type="pres">
      <dgm:prSet presAssocID="{1127CB1C-7FA9-42BA-A946-7166899C9E19}" presName="background" presStyleLbl="node0" presStyleIdx="0" presStyleCnt="2"/>
      <dgm:spPr/>
    </dgm:pt>
    <dgm:pt modelId="{0EB48D04-05DA-4949-82CE-A785F7E33987}" type="pres">
      <dgm:prSet presAssocID="{1127CB1C-7FA9-42BA-A946-7166899C9E19}" presName="text" presStyleLbl="fgAcc0" presStyleIdx="0" presStyleCnt="2" custLinFactNeighborX="-89265" custLinFactNeighborY="3101">
        <dgm:presLayoutVars>
          <dgm:chPref val="3"/>
        </dgm:presLayoutVars>
      </dgm:prSet>
      <dgm:spPr/>
    </dgm:pt>
    <dgm:pt modelId="{E98D9C87-982C-48B2-BB7B-1DB6EEFFA0F4}" type="pres">
      <dgm:prSet presAssocID="{1127CB1C-7FA9-42BA-A946-7166899C9E19}" presName="hierChild2" presStyleCnt="0"/>
      <dgm:spPr/>
    </dgm:pt>
    <dgm:pt modelId="{05EA18D2-065C-4E53-B3F8-EB839432D3D5}" type="pres">
      <dgm:prSet presAssocID="{092B5FBF-C851-44ED-9171-553C48414BA6}" presName="hierRoot1" presStyleCnt="0"/>
      <dgm:spPr/>
    </dgm:pt>
    <dgm:pt modelId="{9B4D014E-1C6E-49A3-9EE7-75B84ED628C7}" type="pres">
      <dgm:prSet presAssocID="{092B5FBF-C851-44ED-9171-553C48414BA6}" presName="composite" presStyleCnt="0"/>
      <dgm:spPr/>
    </dgm:pt>
    <dgm:pt modelId="{38688209-ABFE-46E1-9CEE-0094E251ECD9}" type="pres">
      <dgm:prSet presAssocID="{092B5FBF-C851-44ED-9171-553C48414BA6}" presName="background" presStyleLbl="node0" presStyleIdx="1" presStyleCnt="2"/>
      <dgm:spPr/>
    </dgm:pt>
    <dgm:pt modelId="{CB2F733F-5BC8-4636-9766-D6E1281EF690}" type="pres">
      <dgm:prSet presAssocID="{092B5FBF-C851-44ED-9171-553C48414BA6}" presName="text" presStyleLbl="fgAcc0" presStyleIdx="1" presStyleCnt="2" custLinFactNeighborX="77548" custLinFactNeighborY="1859">
        <dgm:presLayoutVars>
          <dgm:chPref val="3"/>
        </dgm:presLayoutVars>
      </dgm:prSet>
      <dgm:spPr/>
    </dgm:pt>
    <dgm:pt modelId="{9D5716D6-D3F2-449A-B55C-ECFBE4B7F548}" type="pres">
      <dgm:prSet presAssocID="{092B5FBF-C851-44ED-9171-553C48414BA6}" presName="hierChild2" presStyleCnt="0"/>
      <dgm:spPr/>
    </dgm:pt>
  </dgm:ptLst>
  <dgm:cxnLst>
    <dgm:cxn modelId="{253D3755-19D1-4642-9294-90210ABE8C58}" type="presOf" srcId="{52FD1BCA-5EAC-40AB-BC86-269B5FC80C14}" destId="{27A4813A-02EB-4C1F-8E32-5E2BA7A91462}" srcOrd="0" destOrd="0" presId="urn:microsoft.com/office/officeart/2005/8/layout/hierarchy1"/>
    <dgm:cxn modelId="{AB194F9D-A5A1-43D0-A5EB-24EE904B6F5D}" srcId="{52FD1BCA-5EAC-40AB-BC86-269B5FC80C14}" destId="{092B5FBF-C851-44ED-9171-553C48414BA6}" srcOrd="1" destOrd="0" parTransId="{FF1D42C4-DB59-4096-A0F5-9EBF44EE5516}" sibTransId="{77AA9397-018B-4162-9B34-AA6E030481E5}"/>
    <dgm:cxn modelId="{C8D91ABC-F42D-4E8D-AD90-5898F8119181}" type="presOf" srcId="{1127CB1C-7FA9-42BA-A946-7166899C9E19}" destId="{0EB48D04-05DA-4949-82CE-A785F7E33987}" srcOrd="0" destOrd="0" presId="urn:microsoft.com/office/officeart/2005/8/layout/hierarchy1"/>
    <dgm:cxn modelId="{5C5511D6-4FD1-4AA8-82BA-8B832C3D019E}" type="presOf" srcId="{092B5FBF-C851-44ED-9171-553C48414BA6}" destId="{CB2F733F-5BC8-4636-9766-D6E1281EF690}" srcOrd="0" destOrd="0" presId="urn:microsoft.com/office/officeart/2005/8/layout/hierarchy1"/>
    <dgm:cxn modelId="{DA3827EA-5ADB-4424-B4F4-9BED1D073614}" srcId="{52FD1BCA-5EAC-40AB-BC86-269B5FC80C14}" destId="{1127CB1C-7FA9-42BA-A946-7166899C9E19}" srcOrd="0" destOrd="0" parTransId="{CC996108-72BF-4658-92D2-88B514D153FC}" sibTransId="{834971A1-CB09-44F2-9BE8-03A6A3E5B9D7}"/>
    <dgm:cxn modelId="{42BC5AC3-09AC-4BA3-99E7-A005F2D71DB4}" type="presParOf" srcId="{27A4813A-02EB-4C1F-8E32-5E2BA7A91462}" destId="{E81A2B58-B554-43D0-B187-0E007CD917A1}" srcOrd="0" destOrd="0" presId="urn:microsoft.com/office/officeart/2005/8/layout/hierarchy1"/>
    <dgm:cxn modelId="{8ADE04A2-4F0C-414C-B52E-E8F32ACAC19A}" type="presParOf" srcId="{E81A2B58-B554-43D0-B187-0E007CD917A1}" destId="{F47A16A5-3647-45D8-98ED-379ED1D95C03}" srcOrd="0" destOrd="0" presId="urn:microsoft.com/office/officeart/2005/8/layout/hierarchy1"/>
    <dgm:cxn modelId="{76EB77D0-37AC-4DDC-A29F-DE4A66F6399B}" type="presParOf" srcId="{F47A16A5-3647-45D8-98ED-379ED1D95C03}" destId="{E92F5389-9086-4CD6-9CBF-244CC0C01348}" srcOrd="0" destOrd="0" presId="urn:microsoft.com/office/officeart/2005/8/layout/hierarchy1"/>
    <dgm:cxn modelId="{AB01A7EB-C266-4F17-9CDE-C8F297C0F771}" type="presParOf" srcId="{F47A16A5-3647-45D8-98ED-379ED1D95C03}" destId="{0EB48D04-05DA-4949-82CE-A785F7E33987}" srcOrd="1" destOrd="0" presId="urn:microsoft.com/office/officeart/2005/8/layout/hierarchy1"/>
    <dgm:cxn modelId="{FD0EFCB8-72B7-4951-B536-99F1DA31780C}" type="presParOf" srcId="{E81A2B58-B554-43D0-B187-0E007CD917A1}" destId="{E98D9C87-982C-48B2-BB7B-1DB6EEFFA0F4}" srcOrd="1" destOrd="0" presId="urn:microsoft.com/office/officeart/2005/8/layout/hierarchy1"/>
    <dgm:cxn modelId="{297C5898-AD88-4CA9-A893-34992D39F63F}" type="presParOf" srcId="{27A4813A-02EB-4C1F-8E32-5E2BA7A91462}" destId="{05EA18D2-065C-4E53-B3F8-EB839432D3D5}" srcOrd="1" destOrd="0" presId="urn:microsoft.com/office/officeart/2005/8/layout/hierarchy1"/>
    <dgm:cxn modelId="{7C9607C3-48D4-4F1F-9AF3-D27274DCD518}" type="presParOf" srcId="{05EA18D2-065C-4E53-B3F8-EB839432D3D5}" destId="{9B4D014E-1C6E-49A3-9EE7-75B84ED628C7}" srcOrd="0" destOrd="0" presId="urn:microsoft.com/office/officeart/2005/8/layout/hierarchy1"/>
    <dgm:cxn modelId="{0E9FCA9C-FD1A-4911-B085-25BB700EACFB}" type="presParOf" srcId="{9B4D014E-1C6E-49A3-9EE7-75B84ED628C7}" destId="{38688209-ABFE-46E1-9CEE-0094E251ECD9}" srcOrd="0" destOrd="0" presId="urn:microsoft.com/office/officeart/2005/8/layout/hierarchy1"/>
    <dgm:cxn modelId="{E89D3AF6-266A-4474-84B6-DDD52F18A7EB}" type="presParOf" srcId="{9B4D014E-1C6E-49A3-9EE7-75B84ED628C7}" destId="{CB2F733F-5BC8-4636-9766-D6E1281EF690}" srcOrd="1" destOrd="0" presId="urn:microsoft.com/office/officeart/2005/8/layout/hierarchy1"/>
    <dgm:cxn modelId="{5567649E-768E-49ED-A755-7810FD7B685A}" type="presParOf" srcId="{05EA18D2-065C-4E53-B3F8-EB839432D3D5}" destId="{9D5716D6-D3F2-449A-B55C-ECFBE4B7F54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3330E7-E53C-4C4E-99BC-47DBB24BA785}" type="doc">
      <dgm:prSet loTypeId="urn:microsoft.com/office/officeart/2005/8/layout/process5" loCatId="process" qsTypeId="urn:microsoft.com/office/officeart/2005/8/quickstyle/simple1" qsCatId="simple" csTypeId="urn:microsoft.com/office/officeart/2005/8/colors/accent1_2" csCatId="accent1"/>
      <dgm:spPr/>
      <dgm:t>
        <a:bodyPr/>
        <a:lstStyle/>
        <a:p>
          <a:endParaRPr lang="en-US"/>
        </a:p>
      </dgm:t>
    </dgm:pt>
    <dgm:pt modelId="{02B0683F-C045-4294-9280-25490E5F1091}">
      <dgm:prSet/>
      <dgm:spPr/>
      <dgm:t>
        <a:bodyPr/>
        <a:lstStyle/>
        <a:p>
          <a:r>
            <a:rPr lang="en-US"/>
            <a:t>ookean on eriti mõjutatud plastikreostusest ja suurem osa sellest tuleneb ühekordselt kasutatavate plastist esemete, näiteks toidupaberite, kottide, raseerimisvahendite ja pudelite ebaõigest kõrvaldamisest. </a:t>
          </a:r>
        </a:p>
      </dgm:t>
    </dgm:pt>
    <dgm:pt modelId="{C7B28459-E84F-47B2-B87D-4B1872D15D62}" type="parTrans" cxnId="{E9C0DAB2-6866-474B-979F-1EEBCB0D0CFE}">
      <dgm:prSet/>
      <dgm:spPr/>
      <dgm:t>
        <a:bodyPr/>
        <a:lstStyle/>
        <a:p>
          <a:endParaRPr lang="en-US"/>
        </a:p>
      </dgm:t>
    </dgm:pt>
    <dgm:pt modelId="{AE797478-448B-422A-8720-C067FEDF0C33}" type="sibTrans" cxnId="{E9C0DAB2-6866-474B-979F-1EEBCB0D0CFE}">
      <dgm:prSet/>
      <dgm:spPr/>
      <dgm:t>
        <a:bodyPr/>
        <a:lstStyle/>
        <a:p>
          <a:endParaRPr lang="en-US"/>
        </a:p>
      </dgm:t>
    </dgm:pt>
    <dgm:pt modelId="{F631388E-4611-4123-9A60-F6444FFFA637}">
      <dgm:prSet/>
      <dgm:spPr/>
      <dgm:t>
        <a:bodyPr/>
        <a:lstStyle/>
        <a:p>
          <a:r>
            <a:rPr lang="en-US"/>
            <a:t>mõned plastid ja mikroplastid tulenevad vigastest tootmisprotsessidest.</a:t>
          </a:r>
        </a:p>
      </dgm:t>
    </dgm:pt>
    <dgm:pt modelId="{8658D0FA-BF0C-4173-B5C3-937D73E24524}" type="parTrans" cxnId="{B7CA4E4B-C888-4A4F-849B-718BD029CE88}">
      <dgm:prSet/>
      <dgm:spPr/>
      <dgm:t>
        <a:bodyPr/>
        <a:lstStyle/>
        <a:p>
          <a:endParaRPr lang="en-US"/>
        </a:p>
      </dgm:t>
    </dgm:pt>
    <dgm:pt modelId="{47C1757D-3444-4BF0-AAA5-872423EA13C8}" type="sibTrans" cxnId="{B7CA4E4B-C888-4A4F-849B-718BD029CE88}">
      <dgm:prSet/>
      <dgm:spPr/>
      <dgm:t>
        <a:bodyPr/>
        <a:lstStyle/>
        <a:p>
          <a:endParaRPr lang="en-US"/>
        </a:p>
      </dgm:t>
    </dgm:pt>
    <dgm:pt modelId="{D2F7B997-E3BC-4F02-97EA-210324672522}">
      <dgm:prSet/>
      <dgm:spPr/>
      <dgm:t>
        <a:bodyPr/>
        <a:lstStyle/>
        <a:p>
          <a:r>
            <a:rPr lang="en-US"/>
            <a:t>umbes 20% ookeanide plastreostusest on põhjustatud tööstuslikust kalapüügist.</a:t>
          </a:r>
        </a:p>
      </dgm:t>
    </dgm:pt>
    <dgm:pt modelId="{AD04D614-779D-4B79-85A5-055415FA467F}" type="parTrans" cxnId="{B0CBF58C-80C9-4A73-99B4-6D61C2E9CEC7}">
      <dgm:prSet/>
      <dgm:spPr/>
      <dgm:t>
        <a:bodyPr/>
        <a:lstStyle/>
        <a:p>
          <a:endParaRPr lang="en-US"/>
        </a:p>
      </dgm:t>
    </dgm:pt>
    <dgm:pt modelId="{7EF8F9B2-70EA-4C4F-B139-50DFD24E6E88}" type="sibTrans" cxnId="{B0CBF58C-80C9-4A73-99B4-6D61C2E9CEC7}">
      <dgm:prSet/>
      <dgm:spPr/>
      <dgm:t>
        <a:bodyPr/>
        <a:lstStyle/>
        <a:p>
          <a:endParaRPr lang="en-US"/>
        </a:p>
      </dgm:t>
    </dgm:pt>
    <dgm:pt modelId="{7B6190C1-284A-46FA-8A5C-6ED6B84FC70E}" type="pres">
      <dgm:prSet presAssocID="{6C3330E7-E53C-4C4E-99BC-47DBB24BA785}" presName="diagram" presStyleCnt="0">
        <dgm:presLayoutVars>
          <dgm:dir/>
          <dgm:resizeHandles val="exact"/>
        </dgm:presLayoutVars>
      </dgm:prSet>
      <dgm:spPr/>
    </dgm:pt>
    <dgm:pt modelId="{1292FC44-8840-443E-B9BD-33B4B03F62FC}" type="pres">
      <dgm:prSet presAssocID="{02B0683F-C045-4294-9280-25490E5F1091}" presName="node" presStyleLbl="node1" presStyleIdx="0" presStyleCnt="3">
        <dgm:presLayoutVars>
          <dgm:bulletEnabled val="1"/>
        </dgm:presLayoutVars>
      </dgm:prSet>
      <dgm:spPr/>
    </dgm:pt>
    <dgm:pt modelId="{CC913DCB-7CC1-4BAF-9329-A01481C22256}" type="pres">
      <dgm:prSet presAssocID="{AE797478-448B-422A-8720-C067FEDF0C33}" presName="sibTrans" presStyleLbl="sibTrans2D1" presStyleIdx="0" presStyleCnt="2"/>
      <dgm:spPr/>
    </dgm:pt>
    <dgm:pt modelId="{B684FA52-AD78-44F4-BEE6-AD9AADF3B940}" type="pres">
      <dgm:prSet presAssocID="{AE797478-448B-422A-8720-C067FEDF0C33}" presName="connectorText" presStyleLbl="sibTrans2D1" presStyleIdx="0" presStyleCnt="2"/>
      <dgm:spPr/>
    </dgm:pt>
    <dgm:pt modelId="{FDEDF22B-F8A6-42D7-B8BC-CDE9A4E3EECA}" type="pres">
      <dgm:prSet presAssocID="{F631388E-4611-4123-9A60-F6444FFFA637}" presName="node" presStyleLbl="node1" presStyleIdx="1" presStyleCnt="3">
        <dgm:presLayoutVars>
          <dgm:bulletEnabled val="1"/>
        </dgm:presLayoutVars>
      </dgm:prSet>
      <dgm:spPr/>
    </dgm:pt>
    <dgm:pt modelId="{E022D970-7B1D-40E9-AD12-14B682E82532}" type="pres">
      <dgm:prSet presAssocID="{47C1757D-3444-4BF0-AAA5-872423EA13C8}" presName="sibTrans" presStyleLbl="sibTrans2D1" presStyleIdx="1" presStyleCnt="2"/>
      <dgm:spPr/>
    </dgm:pt>
    <dgm:pt modelId="{BC0DC3B6-D43F-46B9-B952-3AAA5B2A3A91}" type="pres">
      <dgm:prSet presAssocID="{47C1757D-3444-4BF0-AAA5-872423EA13C8}" presName="connectorText" presStyleLbl="sibTrans2D1" presStyleIdx="1" presStyleCnt="2"/>
      <dgm:spPr/>
    </dgm:pt>
    <dgm:pt modelId="{FBD1B5BE-2883-4D0E-9B02-6B29061AA7C9}" type="pres">
      <dgm:prSet presAssocID="{D2F7B997-E3BC-4F02-97EA-210324672522}" presName="node" presStyleLbl="node1" presStyleIdx="2" presStyleCnt="3">
        <dgm:presLayoutVars>
          <dgm:bulletEnabled val="1"/>
        </dgm:presLayoutVars>
      </dgm:prSet>
      <dgm:spPr/>
    </dgm:pt>
  </dgm:ptLst>
  <dgm:cxnLst>
    <dgm:cxn modelId="{F6B96E0A-95EE-4194-935D-7DB7354FCBF2}" type="presOf" srcId="{47C1757D-3444-4BF0-AAA5-872423EA13C8}" destId="{BC0DC3B6-D43F-46B9-B952-3AAA5B2A3A91}" srcOrd="1" destOrd="0" presId="urn:microsoft.com/office/officeart/2005/8/layout/process5"/>
    <dgm:cxn modelId="{E633D539-9802-49FF-82B3-D40AD6E38156}" type="presOf" srcId="{D2F7B997-E3BC-4F02-97EA-210324672522}" destId="{FBD1B5BE-2883-4D0E-9B02-6B29061AA7C9}" srcOrd="0" destOrd="0" presId="urn:microsoft.com/office/officeart/2005/8/layout/process5"/>
    <dgm:cxn modelId="{B7CA4E4B-C888-4A4F-849B-718BD029CE88}" srcId="{6C3330E7-E53C-4C4E-99BC-47DBB24BA785}" destId="{F631388E-4611-4123-9A60-F6444FFFA637}" srcOrd="1" destOrd="0" parTransId="{8658D0FA-BF0C-4173-B5C3-937D73E24524}" sibTransId="{47C1757D-3444-4BF0-AAA5-872423EA13C8}"/>
    <dgm:cxn modelId="{B42CE857-69B8-4AEF-A409-48C933749D04}" type="presOf" srcId="{02B0683F-C045-4294-9280-25490E5F1091}" destId="{1292FC44-8840-443E-B9BD-33B4B03F62FC}" srcOrd="0" destOrd="0" presId="urn:microsoft.com/office/officeart/2005/8/layout/process5"/>
    <dgm:cxn modelId="{9781995E-8924-4674-8125-A116E4F5EC49}" type="presOf" srcId="{AE797478-448B-422A-8720-C067FEDF0C33}" destId="{CC913DCB-7CC1-4BAF-9329-A01481C22256}" srcOrd="0" destOrd="0" presId="urn:microsoft.com/office/officeart/2005/8/layout/process5"/>
    <dgm:cxn modelId="{DCEF927A-CA17-481C-A09F-ECB14881347B}" type="presOf" srcId="{47C1757D-3444-4BF0-AAA5-872423EA13C8}" destId="{E022D970-7B1D-40E9-AD12-14B682E82532}" srcOrd="0" destOrd="0" presId="urn:microsoft.com/office/officeart/2005/8/layout/process5"/>
    <dgm:cxn modelId="{B0CBF58C-80C9-4A73-99B4-6D61C2E9CEC7}" srcId="{6C3330E7-E53C-4C4E-99BC-47DBB24BA785}" destId="{D2F7B997-E3BC-4F02-97EA-210324672522}" srcOrd="2" destOrd="0" parTransId="{AD04D614-779D-4B79-85A5-055415FA467F}" sibTransId="{7EF8F9B2-70EA-4C4F-B139-50DFD24E6E88}"/>
    <dgm:cxn modelId="{4D2C1B94-6F26-4E00-A723-ED6C28BDAAF2}" type="presOf" srcId="{6C3330E7-E53C-4C4E-99BC-47DBB24BA785}" destId="{7B6190C1-284A-46FA-8A5C-6ED6B84FC70E}" srcOrd="0" destOrd="0" presId="urn:microsoft.com/office/officeart/2005/8/layout/process5"/>
    <dgm:cxn modelId="{61DAA99C-B0E7-4897-9DA5-3883C178C101}" type="presOf" srcId="{AE797478-448B-422A-8720-C067FEDF0C33}" destId="{B684FA52-AD78-44F4-BEE6-AD9AADF3B940}" srcOrd="1" destOrd="0" presId="urn:microsoft.com/office/officeart/2005/8/layout/process5"/>
    <dgm:cxn modelId="{E38D6DA5-DD11-44EB-8C90-DFA83BB8CD68}" type="presOf" srcId="{F631388E-4611-4123-9A60-F6444FFFA637}" destId="{FDEDF22B-F8A6-42D7-B8BC-CDE9A4E3EECA}" srcOrd="0" destOrd="0" presId="urn:microsoft.com/office/officeart/2005/8/layout/process5"/>
    <dgm:cxn modelId="{E9C0DAB2-6866-474B-979F-1EEBCB0D0CFE}" srcId="{6C3330E7-E53C-4C4E-99BC-47DBB24BA785}" destId="{02B0683F-C045-4294-9280-25490E5F1091}" srcOrd="0" destOrd="0" parTransId="{C7B28459-E84F-47B2-B87D-4B1872D15D62}" sibTransId="{AE797478-448B-422A-8720-C067FEDF0C33}"/>
    <dgm:cxn modelId="{FFDAEB4D-3D73-4204-B5D8-7DF0E392F071}" type="presParOf" srcId="{7B6190C1-284A-46FA-8A5C-6ED6B84FC70E}" destId="{1292FC44-8840-443E-B9BD-33B4B03F62FC}" srcOrd="0" destOrd="0" presId="urn:microsoft.com/office/officeart/2005/8/layout/process5"/>
    <dgm:cxn modelId="{75948F1A-C369-42D3-A8F0-35B174325FCC}" type="presParOf" srcId="{7B6190C1-284A-46FA-8A5C-6ED6B84FC70E}" destId="{CC913DCB-7CC1-4BAF-9329-A01481C22256}" srcOrd="1" destOrd="0" presId="urn:microsoft.com/office/officeart/2005/8/layout/process5"/>
    <dgm:cxn modelId="{EDADFF0B-D0D4-42B1-A2F6-C589DCD83264}" type="presParOf" srcId="{CC913DCB-7CC1-4BAF-9329-A01481C22256}" destId="{B684FA52-AD78-44F4-BEE6-AD9AADF3B940}" srcOrd="0" destOrd="0" presId="urn:microsoft.com/office/officeart/2005/8/layout/process5"/>
    <dgm:cxn modelId="{9C5784F8-FFD2-4F77-A178-71DB2D5B7BB9}" type="presParOf" srcId="{7B6190C1-284A-46FA-8A5C-6ED6B84FC70E}" destId="{FDEDF22B-F8A6-42D7-B8BC-CDE9A4E3EECA}" srcOrd="2" destOrd="0" presId="urn:microsoft.com/office/officeart/2005/8/layout/process5"/>
    <dgm:cxn modelId="{1CB4215F-3712-4923-BF52-7A17C5B03876}" type="presParOf" srcId="{7B6190C1-284A-46FA-8A5C-6ED6B84FC70E}" destId="{E022D970-7B1D-40E9-AD12-14B682E82532}" srcOrd="3" destOrd="0" presId="urn:microsoft.com/office/officeart/2005/8/layout/process5"/>
    <dgm:cxn modelId="{A0055062-FC0B-49BC-94AD-5160B420E5B7}" type="presParOf" srcId="{E022D970-7B1D-40E9-AD12-14B682E82532}" destId="{BC0DC3B6-D43F-46B9-B952-3AAA5B2A3A91}" srcOrd="0" destOrd="0" presId="urn:microsoft.com/office/officeart/2005/8/layout/process5"/>
    <dgm:cxn modelId="{BDF14812-AF72-4C9C-B487-7872EDBBA2E2}" type="presParOf" srcId="{7B6190C1-284A-46FA-8A5C-6ED6B84FC70E}" destId="{FBD1B5BE-2883-4D0E-9B02-6B29061AA7C9}" srcOrd="4"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D4B657-E2FE-4C36-A434-8099D479BCD7}" type="doc">
      <dgm:prSet loTypeId="urn:microsoft.com/office/officeart/2005/8/layout/process2" loCatId="process" qsTypeId="urn:microsoft.com/office/officeart/2005/8/quickstyle/simple1" qsCatId="simple" csTypeId="urn:microsoft.com/office/officeart/2005/8/colors/accent1_2" csCatId="accent1"/>
      <dgm:spPr/>
      <dgm:t>
        <a:bodyPr/>
        <a:lstStyle/>
        <a:p>
          <a:endParaRPr lang="en-US"/>
        </a:p>
      </dgm:t>
    </dgm:pt>
    <dgm:pt modelId="{A9EE7C52-E413-4810-8B28-82188811C66E}">
      <dgm:prSet/>
      <dgm:spPr/>
      <dgm:t>
        <a:bodyPr/>
        <a:lstStyle/>
        <a:p>
          <a:r>
            <a:rPr lang="en-US" b="1" i="1"/>
            <a:t>Plastikreostuse mõju mere elusloodusele on tõsine:</a:t>
          </a:r>
          <a:endParaRPr lang="en-US"/>
        </a:p>
      </dgm:t>
    </dgm:pt>
    <dgm:pt modelId="{2B6590C5-4A1F-4C6C-BF98-A2C3E29E9057}" type="parTrans" cxnId="{E3E1177A-12F8-424A-97F7-5A65424C088E}">
      <dgm:prSet/>
      <dgm:spPr/>
      <dgm:t>
        <a:bodyPr/>
        <a:lstStyle/>
        <a:p>
          <a:endParaRPr lang="en-US"/>
        </a:p>
      </dgm:t>
    </dgm:pt>
    <dgm:pt modelId="{2A084989-23CE-4164-BDE7-E003E17699DF}" type="sibTrans" cxnId="{E3E1177A-12F8-424A-97F7-5A65424C088E}">
      <dgm:prSet/>
      <dgm:spPr/>
      <dgm:t>
        <a:bodyPr/>
        <a:lstStyle/>
        <a:p>
          <a:endParaRPr lang="en-US"/>
        </a:p>
      </dgm:t>
    </dgm:pt>
    <dgm:pt modelId="{BFD72FEF-D23F-4673-BCBE-B0D535EF7B72}">
      <dgm:prSet/>
      <dgm:spPr/>
      <dgm:t>
        <a:bodyPr/>
        <a:lstStyle/>
        <a:p>
          <a:r>
            <a:rPr lang="en-US"/>
            <a:t>plastmassist tulenev kinnijäämine ja füüsilised haavad</a:t>
          </a:r>
        </a:p>
      </dgm:t>
    </dgm:pt>
    <dgm:pt modelId="{C3FAA837-E79A-4F06-A3C7-1537A92755C4}" type="parTrans" cxnId="{4E044817-1D41-4DA7-AEB8-8E3E03014C57}">
      <dgm:prSet/>
      <dgm:spPr/>
      <dgm:t>
        <a:bodyPr/>
        <a:lstStyle/>
        <a:p>
          <a:endParaRPr lang="en-US"/>
        </a:p>
      </dgm:t>
    </dgm:pt>
    <dgm:pt modelId="{6C0B7AD9-5CA0-4A2A-832D-24162BAD0959}" type="sibTrans" cxnId="{4E044817-1D41-4DA7-AEB8-8E3E03014C57}">
      <dgm:prSet/>
      <dgm:spPr/>
      <dgm:t>
        <a:bodyPr/>
        <a:lstStyle/>
        <a:p>
          <a:endParaRPr lang="en-US"/>
        </a:p>
      </dgm:t>
    </dgm:pt>
    <dgm:pt modelId="{9B3D4F20-FE1A-43D8-9B40-29F5386D2923}">
      <dgm:prSet/>
      <dgm:spPr/>
      <dgm:t>
        <a:bodyPr/>
        <a:lstStyle/>
        <a:p>
          <a:r>
            <a:rPr lang="en-US"/>
            <a:t>plastiku allaneelamine on samuti suur probleem, kuna merelinnud, kilpkonnad, kalad ja vaalad peavad plastijäätmeid tavaliselt oma saagiks, kuna need on sarnase kuju ja värvusega. </a:t>
          </a:r>
        </a:p>
      </dgm:t>
    </dgm:pt>
    <dgm:pt modelId="{0E275039-CAB3-4D2B-A793-FB2990D0320C}" type="parTrans" cxnId="{7B61BC6B-8A62-4C0D-BCB8-4E60EC5954C1}">
      <dgm:prSet/>
      <dgm:spPr/>
      <dgm:t>
        <a:bodyPr/>
        <a:lstStyle/>
        <a:p>
          <a:endParaRPr lang="en-US"/>
        </a:p>
      </dgm:t>
    </dgm:pt>
    <dgm:pt modelId="{B47F8A82-BCAD-47FB-9874-349A128E441B}" type="sibTrans" cxnId="{7B61BC6B-8A62-4C0D-BCB8-4E60EC5954C1}">
      <dgm:prSet/>
      <dgm:spPr/>
      <dgm:t>
        <a:bodyPr/>
        <a:lstStyle/>
        <a:p>
          <a:endParaRPr lang="en-US"/>
        </a:p>
      </dgm:t>
    </dgm:pt>
    <dgm:pt modelId="{F4A5504B-4A30-4CF6-8A43-AB9A4BE706FD}">
      <dgm:prSet/>
      <dgm:spPr/>
      <dgm:t>
        <a:bodyPr/>
        <a:lstStyle/>
        <a:p>
          <a:r>
            <a:rPr lang="en-US"/>
            <a:t>plast võib pinnale koguneda mikroobe ja vetikaid, mis muudab selle atraktiivseks mõnele mereelukale.</a:t>
          </a:r>
        </a:p>
      </dgm:t>
    </dgm:pt>
    <dgm:pt modelId="{08FFF9BA-4CCD-4AE6-AB15-47A609AE66EC}" type="parTrans" cxnId="{89DC1A30-2F98-4447-A527-4D458A94751B}">
      <dgm:prSet/>
      <dgm:spPr/>
      <dgm:t>
        <a:bodyPr/>
        <a:lstStyle/>
        <a:p>
          <a:endParaRPr lang="en-US"/>
        </a:p>
      </dgm:t>
    </dgm:pt>
    <dgm:pt modelId="{ABAF11EF-2008-4E0C-B75B-2B94FA679781}" type="sibTrans" cxnId="{89DC1A30-2F98-4447-A527-4D458A94751B}">
      <dgm:prSet/>
      <dgm:spPr/>
      <dgm:t>
        <a:bodyPr/>
        <a:lstStyle/>
        <a:p>
          <a:endParaRPr lang="en-US"/>
        </a:p>
      </dgm:t>
    </dgm:pt>
    <dgm:pt modelId="{9B0207FB-2578-471F-9DE5-DA7DCDF69325}">
      <dgm:prSet/>
      <dgm:spPr/>
      <dgm:t>
        <a:bodyPr/>
        <a:lstStyle/>
        <a:p>
          <a:r>
            <a:rPr lang="en-US" dirty="0"/>
            <a:t>plastik tungib ka tervedesse ökosüsteemidesse, kuna mikroplastid sarnanevad planktoniga, mis on peamine toiduallikas sadade liikide jaoks toiduahela põhjas.</a:t>
          </a:r>
        </a:p>
      </dgm:t>
    </dgm:pt>
    <dgm:pt modelId="{D5DF57F4-1509-43F6-86D6-0038F8A75B31}" type="parTrans" cxnId="{6A721D43-1381-43B0-8922-A281224B899B}">
      <dgm:prSet/>
      <dgm:spPr/>
      <dgm:t>
        <a:bodyPr/>
        <a:lstStyle/>
        <a:p>
          <a:endParaRPr lang="en-US"/>
        </a:p>
      </dgm:t>
    </dgm:pt>
    <dgm:pt modelId="{8E290A6B-0CE1-4AB4-ACA5-FE9C7CECD25D}" type="sibTrans" cxnId="{6A721D43-1381-43B0-8922-A281224B899B}">
      <dgm:prSet/>
      <dgm:spPr/>
      <dgm:t>
        <a:bodyPr/>
        <a:lstStyle/>
        <a:p>
          <a:endParaRPr lang="en-US"/>
        </a:p>
      </dgm:t>
    </dgm:pt>
    <dgm:pt modelId="{3C9EAB18-DA13-4C1F-B5D2-5767A3266FCF}">
      <dgm:prSet/>
      <dgm:spPr/>
      <dgm:t>
        <a:bodyPr/>
        <a:lstStyle/>
        <a:p>
          <a:r>
            <a:rPr lang="en-US"/>
            <a:t>loodete põhjustatud rannikureostus </a:t>
          </a:r>
        </a:p>
      </dgm:t>
    </dgm:pt>
    <dgm:pt modelId="{7CE55C26-5B17-4817-8450-B5B27F1A8DA0}" type="parTrans" cxnId="{528D5F0D-6A32-4511-9C2F-D1C2826D9F0A}">
      <dgm:prSet/>
      <dgm:spPr/>
      <dgm:t>
        <a:bodyPr/>
        <a:lstStyle/>
        <a:p>
          <a:endParaRPr lang="en-US"/>
        </a:p>
      </dgm:t>
    </dgm:pt>
    <dgm:pt modelId="{DC614413-05A8-4018-B4A4-FB7FA4B0AEF4}" type="sibTrans" cxnId="{528D5F0D-6A32-4511-9C2F-D1C2826D9F0A}">
      <dgm:prSet/>
      <dgm:spPr/>
      <dgm:t>
        <a:bodyPr/>
        <a:lstStyle/>
        <a:p>
          <a:endParaRPr lang="en-US"/>
        </a:p>
      </dgm:t>
    </dgm:pt>
    <dgm:pt modelId="{CCB25BD3-2633-4B63-9A99-A70506DA4147}">
      <dgm:prSet/>
      <dgm:spPr/>
      <dgm:t>
        <a:bodyPr/>
        <a:lstStyle/>
        <a:p>
          <a:r>
            <a:rPr lang="en-US"/>
            <a:t>korallipolüübid tarbivad regulaarselt mikroplasti</a:t>
          </a:r>
        </a:p>
      </dgm:t>
    </dgm:pt>
    <dgm:pt modelId="{21CDD859-8C4F-4995-9769-0F0B2C8CF9FF}" type="parTrans" cxnId="{2E01C3A9-EA9B-46EF-8B5C-09F841D7AE28}">
      <dgm:prSet/>
      <dgm:spPr/>
      <dgm:t>
        <a:bodyPr/>
        <a:lstStyle/>
        <a:p>
          <a:endParaRPr lang="en-US"/>
        </a:p>
      </dgm:t>
    </dgm:pt>
    <dgm:pt modelId="{3FFEC2DF-CADD-49FA-8728-BFE376F47142}" type="sibTrans" cxnId="{2E01C3A9-EA9B-46EF-8B5C-09F841D7AE28}">
      <dgm:prSet/>
      <dgm:spPr/>
      <dgm:t>
        <a:bodyPr/>
        <a:lstStyle/>
        <a:p>
          <a:endParaRPr lang="en-US"/>
        </a:p>
      </dgm:t>
    </dgm:pt>
    <dgm:pt modelId="{0E28F37A-528C-4F58-8D71-F4AB18111F10}" type="pres">
      <dgm:prSet presAssocID="{6ED4B657-E2FE-4C36-A434-8099D479BCD7}" presName="linearFlow" presStyleCnt="0">
        <dgm:presLayoutVars>
          <dgm:resizeHandles val="exact"/>
        </dgm:presLayoutVars>
      </dgm:prSet>
      <dgm:spPr/>
    </dgm:pt>
    <dgm:pt modelId="{12276E6F-6926-432E-8504-10343FD058AF}" type="pres">
      <dgm:prSet presAssocID="{A9EE7C52-E413-4810-8B28-82188811C66E}" presName="node" presStyleLbl="node1" presStyleIdx="0" presStyleCnt="1">
        <dgm:presLayoutVars>
          <dgm:bulletEnabled val="1"/>
        </dgm:presLayoutVars>
      </dgm:prSet>
      <dgm:spPr/>
    </dgm:pt>
  </dgm:ptLst>
  <dgm:cxnLst>
    <dgm:cxn modelId="{528D5F0D-6A32-4511-9C2F-D1C2826D9F0A}" srcId="{A9EE7C52-E413-4810-8B28-82188811C66E}" destId="{3C9EAB18-DA13-4C1F-B5D2-5767A3266FCF}" srcOrd="4" destOrd="0" parTransId="{7CE55C26-5B17-4817-8450-B5B27F1A8DA0}" sibTransId="{DC614413-05A8-4018-B4A4-FB7FA4B0AEF4}"/>
    <dgm:cxn modelId="{4E044817-1D41-4DA7-AEB8-8E3E03014C57}" srcId="{A9EE7C52-E413-4810-8B28-82188811C66E}" destId="{BFD72FEF-D23F-4673-BCBE-B0D535EF7B72}" srcOrd="0" destOrd="0" parTransId="{C3FAA837-E79A-4F06-A3C7-1537A92755C4}" sibTransId="{6C0B7AD9-5CA0-4A2A-832D-24162BAD0959}"/>
    <dgm:cxn modelId="{D2E3D617-1DE8-4A4E-BD8D-7CEA08FED2F8}" type="presOf" srcId="{CCB25BD3-2633-4B63-9A99-A70506DA4147}" destId="{12276E6F-6926-432E-8504-10343FD058AF}" srcOrd="0" destOrd="6" presId="urn:microsoft.com/office/officeart/2005/8/layout/process2"/>
    <dgm:cxn modelId="{89DC1A30-2F98-4447-A527-4D458A94751B}" srcId="{A9EE7C52-E413-4810-8B28-82188811C66E}" destId="{F4A5504B-4A30-4CF6-8A43-AB9A4BE706FD}" srcOrd="2" destOrd="0" parTransId="{08FFF9BA-4CCD-4AE6-AB15-47A609AE66EC}" sibTransId="{ABAF11EF-2008-4E0C-B75B-2B94FA679781}"/>
    <dgm:cxn modelId="{6A721D43-1381-43B0-8922-A281224B899B}" srcId="{A9EE7C52-E413-4810-8B28-82188811C66E}" destId="{9B0207FB-2578-471F-9DE5-DA7DCDF69325}" srcOrd="3" destOrd="0" parTransId="{D5DF57F4-1509-43F6-86D6-0038F8A75B31}" sibTransId="{8E290A6B-0CE1-4AB4-ACA5-FE9C7CECD25D}"/>
    <dgm:cxn modelId="{1B634944-B25C-460E-A48F-E9A13017D551}" type="presOf" srcId="{9B3D4F20-FE1A-43D8-9B40-29F5386D2923}" destId="{12276E6F-6926-432E-8504-10343FD058AF}" srcOrd="0" destOrd="2" presId="urn:microsoft.com/office/officeart/2005/8/layout/process2"/>
    <dgm:cxn modelId="{6C17FD44-A36D-4F09-8A12-E5EFE07893CA}" type="presOf" srcId="{3C9EAB18-DA13-4C1F-B5D2-5767A3266FCF}" destId="{12276E6F-6926-432E-8504-10343FD058AF}" srcOrd="0" destOrd="5" presId="urn:microsoft.com/office/officeart/2005/8/layout/process2"/>
    <dgm:cxn modelId="{51CA4A62-4F55-4D53-9835-4FAE1DD1AC24}" type="presOf" srcId="{F4A5504B-4A30-4CF6-8A43-AB9A4BE706FD}" destId="{12276E6F-6926-432E-8504-10343FD058AF}" srcOrd="0" destOrd="3" presId="urn:microsoft.com/office/officeart/2005/8/layout/process2"/>
    <dgm:cxn modelId="{7B61BC6B-8A62-4C0D-BCB8-4E60EC5954C1}" srcId="{A9EE7C52-E413-4810-8B28-82188811C66E}" destId="{9B3D4F20-FE1A-43D8-9B40-29F5386D2923}" srcOrd="1" destOrd="0" parTransId="{0E275039-CAB3-4D2B-A793-FB2990D0320C}" sibTransId="{B47F8A82-BCAD-47FB-9874-349A128E441B}"/>
    <dgm:cxn modelId="{E3E1177A-12F8-424A-97F7-5A65424C088E}" srcId="{6ED4B657-E2FE-4C36-A434-8099D479BCD7}" destId="{A9EE7C52-E413-4810-8B28-82188811C66E}" srcOrd="0" destOrd="0" parTransId="{2B6590C5-4A1F-4C6C-BF98-A2C3E29E9057}" sibTransId="{2A084989-23CE-4164-BDE7-E003E17699DF}"/>
    <dgm:cxn modelId="{2457D197-16B7-4AE6-8663-8E1119328847}" type="presOf" srcId="{A9EE7C52-E413-4810-8B28-82188811C66E}" destId="{12276E6F-6926-432E-8504-10343FD058AF}" srcOrd="0" destOrd="0" presId="urn:microsoft.com/office/officeart/2005/8/layout/process2"/>
    <dgm:cxn modelId="{2E01C3A9-EA9B-46EF-8B5C-09F841D7AE28}" srcId="{A9EE7C52-E413-4810-8B28-82188811C66E}" destId="{CCB25BD3-2633-4B63-9A99-A70506DA4147}" srcOrd="5" destOrd="0" parTransId="{21CDD859-8C4F-4995-9769-0F0B2C8CF9FF}" sibTransId="{3FFEC2DF-CADD-49FA-8728-BFE376F47142}"/>
    <dgm:cxn modelId="{52DE86C4-319F-4E5D-A9D0-D58CB3CB1FFE}" type="presOf" srcId="{9B0207FB-2578-471F-9DE5-DA7DCDF69325}" destId="{12276E6F-6926-432E-8504-10343FD058AF}" srcOrd="0" destOrd="4" presId="urn:microsoft.com/office/officeart/2005/8/layout/process2"/>
    <dgm:cxn modelId="{3B5666E0-085A-4BFF-BE42-9D13D3CB0C7C}" type="presOf" srcId="{BFD72FEF-D23F-4673-BCBE-B0D535EF7B72}" destId="{12276E6F-6926-432E-8504-10343FD058AF}" srcOrd="0" destOrd="1" presId="urn:microsoft.com/office/officeart/2005/8/layout/process2"/>
    <dgm:cxn modelId="{FA3ED1E5-848C-4AD3-A776-DC072864FA71}" type="presOf" srcId="{6ED4B657-E2FE-4C36-A434-8099D479BCD7}" destId="{0E28F37A-528C-4F58-8D71-F4AB18111F10}" srcOrd="0" destOrd="0" presId="urn:microsoft.com/office/officeart/2005/8/layout/process2"/>
    <dgm:cxn modelId="{A90A4BD8-350B-46EB-B9F3-4C63BAC80815}" type="presParOf" srcId="{0E28F37A-528C-4F58-8D71-F4AB18111F10}" destId="{12276E6F-6926-432E-8504-10343FD058AF}" srcOrd="0"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598E879-3079-4B99-96B5-2099B60884E9}" type="doc">
      <dgm:prSet loTypeId="urn:microsoft.com/office/officeart/2018/2/layout/IconLabelList" loCatId="icon" qsTypeId="urn:microsoft.com/office/officeart/2005/8/quickstyle/simple1" qsCatId="simple" csTypeId="urn:microsoft.com/office/officeart/2018/5/colors/Iconchunking_coloredtext_accent0_3" csCatId="mainScheme" phldr="1"/>
      <dgm:spPr/>
      <dgm:t>
        <a:bodyPr/>
        <a:lstStyle/>
        <a:p>
          <a:endParaRPr lang="en-US"/>
        </a:p>
      </dgm:t>
    </dgm:pt>
    <dgm:pt modelId="{552D4232-4EC9-44F3-B74E-00AB621FDEAE}">
      <dgm:prSet custT="1"/>
      <dgm:spPr/>
      <dgm:t>
        <a:bodyPr/>
        <a:lstStyle/>
        <a:p>
          <a:pPr>
            <a:lnSpc>
              <a:spcPct val="100000"/>
            </a:lnSpc>
          </a:pPr>
          <a:r>
            <a:rPr lang="en-US" sz="1400" dirty="0"/>
            <a:t>EL võttis 2019. aasta juunis kasutusele uued eeskirjad, millega seatakse eesmärgiks, et 2025. aastaks on plastpudelite ringlussevõetavus 25% ja 2030. aastaks 30%. Kooskõlas rohelise kokkuleppega on ELi eesmärk 2030. aastaks ringlusse võtta 55% plastpakendijäätmetest.</a:t>
          </a:r>
        </a:p>
      </dgm:t>
    </dgm:pt>
    <dgm:pt modelId="{0A88D2BA-4F5D-4D13-B05D-2C25B869C144}" type="parTrans" cxnId="{7EFF3111-17A2-4827-A54F-691F2301F896}">
      <dgm:prSet/>
      <dgm:spPr/>
      <dgm:t>
        <a:bodyPr/>
        <a:lstStyle/>
        <a:p>
          <a:endParaRPr lang="en-US"/>
        </a:p>
      </dgm:t>
    </dgm:pt>
    <dgm:pt modelId="{F2E91244-5511-429A-9795-DCB91884FEFC}" type="sibTrans" cxnId="{7EFF3111-17A2-4827-A54F-691F2301F896}">
      <dgm:prSet/>
      <dgm:spPr/>
      <dgm:t>
        <a:bodyPr/>
        <a:lstStyle/>
        <a:p>
          <a:pPr>
            <a:lnSpc>
              <a:spcPct val="100000"/>
            </a:lnSpc>
          </a:pPr>
          <a:endParaRPr lang="en-US"/>
        </a:p>
      </dgm:t>
    </dgm:pt>
    <dgm:pt modelId="{F93BEC4F-9575-4159-AA0D-E0B22F5E5A60}">
      <dgm:prSet custT="1"/>
      <dgm:spPr/>
      <dgm:t>
        <a:bodyPr/>
        <a:lstStyle/>
        <a:p>
          <a:pPr>
            <a:lnSpc>
              <a:spcPct val="100000"/>
            </a:lnSpc>
          </a:pPr>
          <a:r>
            <a:rPr lang="en-US" sz="1400" dirty="0"/>
            <a:t>2015. aastal toetas Euroopa Parlament kergkoti kasutamise piiramist ELis ja kutsus komisjoni üles võtma meetmeid </a:t>
          </a:r>
          <a:r>
            <a:rPr lang="en-US" sz="1400" b="1" dirty="0"/>
            <a:t>mikroplastide </a:t>
          </a:r>
          <a:r>
            <a:rPr lang="en-US" sz="1400" dirty="0"/>
            <a:t>vastu. </a:t>
          </a:r>
        </a:p>
      </dgm:t>
    </dgm:pt>
    <dgm:pt modelId="{5385C2AA-5E5B-4A2A-BF4C-C510932CCE74}" type="parTrans" cxnId="{7EFE069F-16C5-4796-AB96-0A69FF4D1A15}">
      <dgm:prSet/>
      <dgm:spPr/>
      <dgm:t>
        <a:bodyPr/>
        <a:lstStyle/>
        <a:p>
          <a:endParaRPr lang="en-US"/>
        </a:p>
      </dgm:t>
    </dgm:pt>
    <dgm:pt modelId="{E1C6478A-7ED7-412F-8CC4-16CA1FC8998A}" type="sibTrans" cxnId="{7EFE069F-16C5-4796-AB96-0A69FF4D1A15}">
      <dgm:prSet/>
      <dgm:spPr/>
      <dgm:t>
        <a:bodyPr/>
        <a:lstStyle/>
        <a:p>
          <a:pPr>
            <a:lnSpc>
              <a:spcPct val="100000"/>
            </a:lnSpc>
          </a:pPr>
          <a:endParaRPr lang="en-US"/>
        </a:p>
      </dgm:t>
    </dgm:pt>
    <dgm:pt modelId="{E1831B4B-5582-422D-97BE-BD46ECBC9E0A}">
      <dgm:prSet custT="1"/>
      <dgm:spPr/>
      <dgm:t>
        <a:bodyPr/>
        <a:lstStyle/>
        <a:p>
          <a:pPr>
            <a:lnSpc>
              <a:spcPct val="100000"/>
            </a:lnSpc>
          </a:pPr>
          <a:r>
            <a:rPr lang="en-US" sz="1400" dirty="0"/>
            <a:t>Hiljuti, 2023. aasta jaanuaris, hääletas parlament jäätmesaadetise eeskirjade üle, mille eesmärk on edendada ringlussevõttu ja vähendada reostust, keelates plastijäätmete ekspordi OECD-välistesse riikidesse ja lõpetades järk-järgult saadetised OECD-riikidesse nelja aasta jooksul.</a:t>
          </a:r>
        </a:p>
      </dgm:t>
    </dgm:pt>
    <dgm:pt modelId="{D5B9BF94-A05D-4EF8-8264-8BD1D3093F0E}" type="parTrans" cxnId="{19AADF94-8A13-45AF-82BE-AA9005C8CFA6}">
      <dgm:prSet/>
      <dgm:spPr/>
      <dgm:t>
        <a:bodyPr/>
        <a:lstStyle/>
        <a:p>
          <a:endParaRPr lang="en-US"/>
        </a:p>
      </dgm:t>
    </dgm:pt>
    <dgm:pt modelId="{201A5476-CD40-43DA-8FC1-5DD2EF693189}" type="sibTrans" cxnId="{19AADF94-8A13-45AF-82BE-AA9005C8CFA6}">
      <dgm:prSet/>
      <dgm:spPr/>
      <dgm:t>
        <a:bodyPr/>
        <a:lstStyle/>
        <a:p>
          <a:endParaRPr lang="en-US"/>
        </a:p>
      </dgm:t>
    </dgm:pt>
    <dgm:pt modelId="{7B76F55F-806F-410D-80D1-42AE4CBD7B04}" type="pres">
      <dgm:prSet presAssocID="{B598E879-3079-4B99-96B5-2099B60884E9}" presName="root" presStyleCnt="0">
        <dgm:presLayoutVars>
          <dgm:dir/>
          <dgm:resizeHandles val="exact"/>
        </dgm:presLayoutVars>
      </dgm:prSet>
      <dgm:spPr/>
    </dgm:pt>
    <dgm:pt modelId="{B7DFE023-8DB3-4F73-871E-B7FBA5CAE467}" type="pres">
      <dgm:prSet presAssocID="{552D4232-4EC9-44F3-B74E-00AB621FDEAE}" presName="compNode" presStyleCnt="0"/>
      <dgm:spPr/>
    </dgm:pt>
    <dgm:pt modelId="{98E41E59-6C93-458A-9347-11263F221242}" type="pres">
      <dgm:prSet presAssocID="{552D4232-4EC9-44F3-B74E-00AB621FDEA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Recycle Sign"/>
        </a:ext>
      </dgm:extLst>
    </dgm:pt>
    <dgm:pt modelId="{A7E62195-1AD3-4D0F-ABD7-DC207D12E7A2}" type="pres">
      <dgm:prSet presAssocID="{552D4232-4EC9-44F3-B74E-00AB621FDEAE}" presName="spaceRect" presStyleCnt="0"/>
      <dgm:spPr/>
    </dgm:pt>
    <dgm:pt modelId="{B040E27F-B4D5-46F5-8340-4A3759E6656A}" type="pres">
      <dgm:prSet presAssocID="{552D4232-4EC9-44F3-B74E-00AB621FDEAE}" presName="textRect" presStyleLbl="revTx" presStyleIdx="0" presStyleCnt="3">
        <dgm:presLayoutVars>
          <dgm:chMax val="1"/>
          <dgm:chPref val="1"/>
        </dgm:presLayoutVars>
      </dgm:prSet>
      <dgm:spPr/>
    </dgm:pt>
    <dgm:pt modelId="{145B2246-931C-4F7D-9F21-E61628193CC9}" type="pres">
      <dgm:prSet presAssocID="{F2E91244-5511-429A-9795-DCB91884FEFC}" presName="sibTrans" presStyleCnt="0"/>
      <dgm:spPr/>
    </dgm:pt>
    <dgm:pt modelId="{B3E7AFB1-99CE-4276-A4A9-A7031C0B65DF}" type="pres">
      <dgm:prSet presAssocID="{F93BEC4F-9575-4159-AA0D-E0B22F5E5A60}" presName="compNode" presStyleCnt="0"/>
      <dgm:spPr/>
    </dgm:pt>
    <dgm:pt modelId="{A59C5B95-579C-4F3D-B163-023B84E371B9}" type="pres">
      <dgm:prSet presAssocID="{F93BEC4F-9575-4159-AA0D-E0B22F5E5A6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Ρούβλι"/>
        </a:ext>
      </dgm:extLst>
    </dgm:pt>
    <dgm:pt modelId="{8BF130F2-B7BD-44D6-B7A5-157179184CFD}" type="pres">
      <dgm:prSet presAssocID="{F93BEC4F-9575-4159-AA0D-E0B22F5E5A60}" presName="spaceRect" presStyleCnt="0"/>
      <dgm:spPr/>
    </dgm:pt>
    <dgm:pt modelId="{624CE8EB-72CF-4943-9F59-0F3BD2027097}" type="pres">
      <dgm:prSet presAssocID="{F93BEC4F-9575-4159-AA0D-E0B22F5E5A60}" presName="textRect" presStyleLbl="revTx" presStyleIdx="1" presStyleCnt="3">
        <dgm:presLayoutVars>
          <dgm:chMax val="1"/>
          <dgm:chPref val="1"/>
        </dgm:presLayoutVars>
      </dgm:prSet>
      <dgm:spPr/>
    </dgm:pt>
    <dgm:pt modelId="{032BE75A-002D-468A-87A8-4EAFECA667A5}" type="pres">
      <dgm:prSet presAssocID="{E1C6478A-7ED7-412F-8CC4-16CA1FC8998A}" presName="sibTrans" presStyleCnt="0"/>
      <dgm:spPr/>
    </dgm:pt>
    <dgm:pt modelId="{D9996D0F-9890-4683-928C-A289EBFA3107}" type="pres">
      <dgm:prSet presAssocID="{E1831B4B-5582-422D-97BE-BD46ECBC9E0A}" presName="compNode" presStyleCnt="0"/>
      <dgm:spPr/>
    </dgm:pt>
    <dgm:pt modelId="{5C6E10C8-F0FA-48EC-84C2-200F8B9DAF61}" type="pres">
      <dgm:prSet presAssocID="{E1831B4B-5582-422D-97BE-BD46ECBC9E0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Ανακύκλωση"/>
        </a:ext>
      </dgm:extLst>
    </dgm:pt>
    <dgm:pt modelId="{AB01D626-5F4A-40CD-AA9C-31E3CB8E1F19}" type="pres">
      <dgm:prSet presAssocID="{E1831B4B-5582-422D-97BE-BD46ECBC9E0A}" presName="spaceRect" presStyleCnt="0"/>
      <dgm:spPr/>
    </dgm:pt>
    <dgm:pt modelId="{E3FBF00D-7FBD-43A1-BDD2-4FF84F6488B3}" type="pres">
      <dgm:prSet presAssocID="{E1831B4B-5582-422D-97BE-BD46ECBC9E0A}" presName="textRect" presStyleLbl="revTx" presStyleIdx="2" presStyleCnt="3">
        <dgm:presLayoutVars>
          <dgm:chMax val="1"/>
          <dgm:chPref val="1"/>
        </dgm:presLayoutVars>
      </dgm:prSet>
      <dgm:spPr/>
    </dgm:pt>
  </dgm:ptLst>
  <dgm:cxnLst>
    <dgm:cxn modelId="{7EFF3111-17A2-4827-A54F-691F2301F896}" srcId="{B598E879-3079-4B99-96B5-2099B60884E9}" destId="{552D4232-4EC9-44F3-B74E-00AB621FDEAE}" srcOrd="0" destOrd="0" parTransId="{0A88D2BA-4F5D-4D13-B05D-2C25B869C144}" sibTransId="{F2E91244-5511-429A-9795-DCB91884FEFC}"/>
    <dgm:cxn modelId="{983B9E42-4F7B-4CF0-9FD0-A08F3249369D}" type="presOf" srcId="{552D4232-4EC9-44F3-B74E-00AB621FDEAE}" destId="{B040E27F-B4D5-46F5-8340-4A3759E6656A}" srcOrd="0" destOrd="0" presId="urn:microsoft.com/office/officeart/2018/2/layout/IconLabelList"/>
    <dgm:cxn modelId="{324AC96E-18B4-40FC-8FFF-3112B2004CC4}" type="presOf" srcId="{F93BEC4F-9575-4159-AA0D-E0B22F5E5A60}" destId="{624CE8EB-72CF-4943-9F59-0F3BD2027097}" srcOrd="0" destOrd="0" presId="urn:microsoft.com/office/officeart/2018/2/layout/IconLabelList"/>
    <dgm:cxn modelId="{19AADF94-8A13-45AF-82BE-AA9005C8CFA6}" srcId="{B598E879-3079-4B99-96B5-2099B60884E9}" destId="{E1831B4B-5582-422D-97BE-BD46ECBC9E0A}" srcOrd="2" destOrd="0" parTransId="{D5B9BF94-A05D-4EF8-8264-8BD1D3093F0E}" sibTransId="{201A5476-CD40-43DA-8FC1-5DD2EF693189}"/>
    <dgm:cxn modelId="{17573E97-EB7C-435E-9EB6-9D3F679A4CFE}" type="presOf" srcId="{B598E879-3079-4B99-96B5-2099B60884E9}" destId="{7B76F55F-806F-410D-80D1-42AE4CBD7B04}" srcOrd="0" destOrd="0" presId="urn:microsoft.com/office/officeart/2018/2/layout/IconLabelList"/>
    <dgm:cxn modelId="{7EFE069F-16C5-4796-AB96-0A69FF4D1A15}" srcId="{B598E879-3079-4B99-96B5-2099B60884E9}" destId="{F93BEC4F-9575-4159-AA0D-E0B22F5E5A60}" srcOrd="1" destOrd="0" parTransId="{5385C2AA-5E5B-4A2A-BF4C-C510932CCE74}" sibTransId="{E1C6478A-7ED7-412F-8CC4-16CA1FC8998A}"/>
    <dgm:cxn modelId="{AEDF72D8-A680-4083-A0B8-BCFB9868CA09}" type="presOf" srcId="{E1831B4B-5582-422D-97BE-BD46ECBC9E0A}" destId="{E3FBF00D-7FBD-43A1-BDD2-4FF84F6488B3}" srcOrd="0" destOrd="0" presId="urn:microsoft.com/office/officeart/2018/2/layout/IconLabelList"/>
    <dgm:cxn modelId="{EFA8A3BB-39F7-4ED4-B55C-3858418F6CC2}" type="presParOf" srcId="{7B76F55F-806F-410D-80D1-42AE4CBD7B04}" destId="{B7DFE023-8DB3-4F73-871E-B7FBA5CAE467}" srcOrd="0" destOrd="0" presId="urn:microsoft.com/office/officeart/2018/2/layout/IconLabelList"/>
    <dgm:cxn modelId="{AA0FE3C7-019D-4B25-A039-16807F57F2D9}" type="presParOf" srcId="{B7DFE023-8DB3-4F73-871E-B7FBA5CAE467}" destId="{98E41E59-6C93-458A-9347-11263F221242}" srcOrd="0" destOrd="0" presId="urn:microsoft.com/office/officeart/2018/2/layout/IconLabelList"/>
    <dgm:cxn modelId="{0C8A0B39-9FF9-4EE4-A2BF-2F809B7460D8}" type="presParOf" srcId="{B7DFE023-8DB3-4F73-871E-B7FBA5CAE467}" destId="{A7E62195-1AD3-4D0F-ABD7-DC207D12E7A2}" srcOrd="1" destOrd="0" presId="urn:microsoft.com/office/officeart/2018/2/layout/IconLabelList"/>
    <dgm:cxn modelId="{4C804E77-C354-4ED7-ABE6-512CB201230F}" type="presParOf" srcId="{B7DFE023-8DB3-4F73-871E-B7FBA5CAE467}" destId="{B040E27F-B4D5-46F5-8340-4A3759E6656A}" srcOrd="2" destOrd="0" presId="urn:microsoft.com/office/officeart/2018/2/layout/IconLabelList"/>
    <dgm:cxn modelId="{F3582E7B-3A40-4E61-AFCB-DB8357E2D43C}" type="presParOf" srcId="{7B76F55F-806F-410D-80D1-42AE4CBD7B04}" destId="{145B2246-931C-4F7D-9F21-E61628193CC9}" srcOrd="1" destOrd="0" presId="urn:microsoft.com/office/officeart/2018/2/layout/IconLabelList"/>
    <dgm:cxn modelId="{E82B5A32-BB2F-4613-B6E3-90B553BEA8C3}" type="presParOf" srcId="{7B76F55F-806F-410D-80D1-42AE4CBD7B04}" destId="{B3E7AFB1-99CE-4276-A4A9-A7031C0B65DF}" srcOrd="2" destOrd="0" presId="urn:microsoft.com/office/officeart/2018/2/layout/IconLabelList"/>
    <dgm:cxn modelId="{1B429EE2-33FF-40D5-9EDF-5C94B5609625}" type="presParOf" srcId="{B3E7AFB1-99CE-4276-A4A9-A7031C0B65DF}" destId="{A59C5B95-579C-4F3D-B163-023B84E371B9}" srcOrd="0" destOrd="0" presId="urn:microsoft.com/office/officeart/2018/2/layout/IconLabelList"/>
    <dgm:cxn modelId="{0CBE26DD-F119-4B73-8D7F-B9B6C2B39544}" type="presParOf" srcId="{B3E7AFB1-99CE-4276-A4A9-A7031C0B65DF}" destId="{8BF130F2-B7BD-44D6-B7A5-157179184CFD}" srcOrd="1" destOrd="0" presId="urn:microsoft.com/office/officeart/2018/2/layout/IconLabelList"/>
    <dgm:cxn modelId="{26E907CD-CBE1-49E4-AB55-8865D8AF05C6}" type="presParOf" srcId="{B3E7AFB1-99CE-4276-A4A9-A7031C0B65DF}" destId="{624CE8EB-72CF-4943-9F59-0F3BD2027097}" srcOrd="2" destOrd="0" presId="urn:microsoft.com/office/officeart/2018/2/layout/IconLabelList"/>
    <dgm:cxn modelId="{3E698378-36BA-43EA-A525-619D4217FE83}" type="presParOf" srcId="{7B76F55F-806F-410D-80D1-42AE4CBD7B04}" destId="{032BE75A-002D-468A-87A8-4EAFECA667A5}" srcOrd="3" destOrd="0" presId="urn:microsoft.com/office/officeart/2018/2/layout/IconLabelList"/>
    <dgm:cxn modelId="{8EC37E2E-E256-460D-A009-CC29309C268B}" type="presParOf" srcId="{7B76F55F-806F-410D-80D1-42AE4CBD7B04}" destId="{D9996D0F-9890-4683-928C-A289EBFA3107}" srcOrd="4" destOrd="0" presId="urn:microsoft.com/office/officeart/2018/2/layout/IconLabelList"/>
    <dgm:cxn modelId="{7E81ED7E-20DA-4ADC-90B2-E316462D266B}" type="presParOf" srcId="{D9996D0F-9890-4683-928C-A289EBFA3107}" destId="{5C6E10C8-F0FA-48EC-84C2-200F8B9DAF61}" srcOrd="0" destOrd="0" presId="urn:microsoft.com/office/officeart/2018/2/layout/IconLabelList"/>
    <dgm:cxn modelId="{1494B995-78CA-405A-AF7F-1EE3E31DEA67}" type="presParOf" srcId="{D9996D0F-9890-4683-928C-A289EBFA3107}" destId="{AB01D626-5F4A-40CD-AA9C-31E3CB8E1F19}" srcOrd="1" destOrd="0" presId="urn:microsoft.com/office/officeart/2018/2/layout/IconLabelList"/>
    <dgm:cxn modelId="{94B4D48F-D2A6-48A4-B815-81D76B42481F}" type="presParOf" srcId="{D9996D0F-9890-4683-928C-A289EBFA3107}" destId="{E3FBF00D-7FBD-43A1-BDD2-4FF84F6488B3}"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FF5E581-704A-4257-B7D1-9B4A8C0B35E2}"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31B2A657-930C-4883-8D76-9D469B133F35}">
      <dgm:prSet custT="1"/>
      <dgm:spPr/>
      <dgm:t>
        <a:bodyPr/>
        <a:lstStyle/>
        <a:p>
          <a:pPr>
            <a:lnSpc>
              <a:spcPct val="100000"/>
            </a:lnSpc>
          </a:pPr>
          <a:r>
            <a:rPr lang="el-GR" sz="1800" b="1" cap="none" dirty="0">
              <a:latin typeface="Open Sans" panose="020B0606030504020204" pitchFamily="34" charset="0"/>
              <a:ea typeface="Open Sans" panose="020B0606030504020204" pitchFamily="34" charset="0"/>
              <a:cs typeface="Open Sans" panose="020B0606030504020204" pitchFamily="34" charset="0"/>
            </a:rPr>
            <a:t>Tegevuseks </a:t>
          </a:r>
          <a:r>
            <a:rPr lang="el-GR" sz="1800" b="1" cap="none" dirty="0" err="1">
              <a:latin typeface="Open Sans" panose="020B0606030504020204" pitchFamily="34" charset="0"/>
              <a:ea typeface="Open Sans" panose="020B0606030504020204" pitchFamily="34" charset="0"/>
              <a:cs typeface="Open Sans" panose="020B0606030504020204" pitchFamily="34" charset="0"/>
            </a:rPr>
            <a:t>vajalikud </a:t>
          </a:r>
          <a:r>
            <a:rPr lang="el-GR" sz="1800" b="1" cap="none" dirty="0">
              <a:latin typeface="Open Sans" panose="020B0606030504020204" pitchFamily="34" charset="0"/>
              <a:ea typeface="Open Sans" panose="020B0606030504020204" pitchFamily="34" charset="0"/>
              <a:cs typeface="Open Sans" panose="020B0606030504020204" pitchFamily="34" charset="0"/>
            </a:rPr>
            <a:t>materjalid </a:t>
          </a:r>
          <a:endParaRPr lang="en-US" sz="1800" cap="none" dirty="0">
            <a:latin typeface="Open Sans" panose="020B0606030504020204" pitchFamily="34" charset="0"/>
            <a:ea typeface="Open Sans" panose="020B0606030504020204" pitchFamily="34" charset="0"/>
            <a:cs typeface="Open Sans" panose="020B0606030504020204" pitchFamily="34" charset="0"/>
          </a:endParaRPr>
        </a:p>
      </dgm:t>
    </dgm:pt>
    <dgm:pt modelId="{7561AA66-7C30-461B-B3BE-F8B5706FB698}" type="parTrans" cxnId="{5C94E1C5-9351-4A73-A285-83430B3AB69F}">
      <dgm:prSet/>
      <dgm:spPr/>
      <dgm:t>
        <a:bodyPr/>
        <a:lstStyle/>
        <a:p>
          <a:endParaRPr lang="en-US"/>
        </a:p>
      </dgm:t>
    </dgm:pt>
    <dgm:pt modelId="{F2995897-8937-4D6C-A08F-4F06C7DF08E2}" type="sibTrans" cxnId="{5C94E1C5-9351-4A73-A285-83430B3AB69F}">
      <dgm:prSet/>
      <dgm:spPr/>
      <dgm:t>
        <a:bodyPr/>
        <a:lstStyle/>
        <a:p>
          <a:pPr>
            <a:lnSpc>
              <a:spcPct val="100000"/>
            </a:lnSpc>
          </a:pPr>
          <a:endParaRPr lang="en-US"/>
        </a:p>
      </dgm:t>
    </dgm:pt>
    <dgm:pt modelId="{C6B878CC-A1D9-4CB1-A7D2-DCE53B37B04C}">
      <dgm:prSet custT="1"/>
      <dgm:spPr/>
      <dgm:t>
        <a:bodyPr/>
        <a:lstStyle/>
        <a:p>
          <a:pPr>
            <a:lnSpc>
              <a:spcPct val="100000"/>
            </a:lnSpc>
          </a:pPr>
          <a:r>
            <a:rPr lang="en-US" sz="1800" dirty="0"/>
            <a:t>Kindad</a:t>
          </a:r>
          <a:endParaRPr lang="el-GR" sz="1800" dirty="0"/>
        </a:p>
        <a:p>
          <a:pPr>
            <a:lnSpc>
              <a:spcPct val="100000"/>
            </a:lnSpc>
          </a:pPr>
          <a:r>
            <a:rPr lang="en-US" sz="1800" dirty="0"/>
            <a:t>Prügikotid</a:t>
          </a:r>
          <a:endParaRPr lang="el-GR" sz="1800" dirty="0"/>
        </a:p>
        <a:p>
          <a:pPr>
            <a:lnSpc>
              <a:spcPct val="100000"/>
            </a:lnSpc>
          </a:pPr>
          <a:r>
            <a:rPr lang="en-US" sz="1800" dirty="0"/>
            <a:t>Taaskasutatav veepudel</a:t>
          </a:r>
          <a:endParaRPr lang="en-US" sz="1800" cap="none" dirty="0">
            <a:latin typeface="Open Sans" panose="020B0606030504020204" pitchFamily="34" charset="0"/>
            <a:ea typeface="Open Sans" panose="020B0606030504020204" pitchFamily="34" charset="0"/>
            <a:cs typeface="Open Sans" panose="020B0606030504020204" pitchFamily="34" charset="0"/>
          </a:endParaRPr>
        </a:p>
      </dgm:t>
    </dgm:pt>
    <dgm:pt modelId="{9EC91AB5-F2B6-4DEE-94CB-3CE06348B1CC}" type="parTrans" cxnId="{4C05F33B-677B-4526-AF8A-4612893F11BE}">
      <dgm:prSet/>
      <dgm:spPr/>
      <dgm:t>
        <a:bodyPr/>
        <a:lstStyle/>
        <a:p>
          <a:endParaRPr lang="en-US"/>
        </a:p>
      </dgm:t>
    </dgm:pt>
    <dgm:pt modelId="{58A6F6A6-BD9D-42BA-8DC6-E95353E64C83}" type="sibTrans" cxnId="{4C05F33B-677B-4526-AF8A-4612893F11BE}">
      <dgm:prSet/>
      <dgm:spPr/>
      <dgm:t>
        <a:bodyPr/>
        <a:lstStyle/>
        <a:p>
          <a:endParaRPr lang="en-US"/>
        </a:p>
      </dgm:t>
    </dgm:pt>
    <dgm:pt modelId="{99C294A4-B686-4E42-8C87-79433072CA1A}" type="pres">
      <dgm:prSet presAssocID="{AFF5E581-704A-4257-B7D1-9B4A8C0B35E2}" presName="root" presStyleCnt="0">
        <dgm:presLayoutVars>
          <dgm:dir/>
          <dgm:resizeHandles val="exact"/>
        </dgm:presLayoutVars>
      </dgm:prSet>
      <dgm:spPr/>
    </dgm:pt>
    <dgm:pt modelId="{60DCC71B-E757-4DE2-BD00-A162D53731D3}" type="pres">
      <dgm:prSet presAssocID="{AFF5E581-704A-4257-B7D1-9B4A8C0B35E2}" presName="container" presStyleCnt="0">
        <dgm:presLayoutVars>
          <dgm:dir/>
          <dgm:resizeHandles val="exact"/>
        </dgm:presLayoutVars>
      </dgm:prSet>
      <dgm:spPr/>
    </dgm:pt>
    <dgm:pt modelId="{2464D756-A3B5-40B5-AB9D-E97CFB6C37EF}" type="pres">
      <dgm:prSet presAssocID="{31B2A657-930C-4883-8D76-9D469B133F35}" presName="compNode" presStyleCnt="0"/>
      <dgm:spPr/>
    </dgm:pt>
    <dgm:pt modelId="{C554F8DC-F9D8-4B1F-94F9-38CE0E239B86}" type="pres">
      <dgm:prSet presAssocID="{31B2A657-930C-4883-8D76-9D469B133F35}" presName="iconBgRect" presStyleLbl="bgShp" presStyleIdx="0" presStyleCnt="2" custLinFactY="-100000" custLinFactNeighborX="-47433" custLinFactNeighborY="-154497"/>
      <dgm:spPr/>
    </dgm:pt>
    <dgm:pt modelId="{DCF610D6-5809-4222-B6C1-348952F97313}" type="pres">
      <dgm:prSet presAssocID="{31B2A657-930C-4883-8D76-9D469B133F35}" presName="iconRect" presStyleLbl="node1" presStyleIdx="0" presStyleCnt="2" custLinFactY="-200000" custLinFactNeighborX="-81781" custLinFactNeighborY="-24110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Σημάδι ελέγχου"/>
        </a:ext>
      </dgm:extLst>
    </dgm:pt>
    <dgm:pt modelId="{FDE4B85E-A534-4495-AC9C-1C1213D6D03A}" type="pres">
      <dgm:prSet presAssocID="{31B2A657-930C-4883-8D76-9D469B133F35}" presName="spaceRect" presStyleCnt="0"/>
      <dgm:spPr/>
    </dgm:pt>
    <dgm:pt modelId="{ADD0123C-A965-40B3-9B70-F7DF127E78C6}" type="pres">
      <dgm:prSet presAssocID="{31B2A657-930C-4883-8D76-9D469B133F35}" presName="textRect" presStyleLbl="revTx" presStyleIdx="0" presStyleCnt="2" custScaleX="367238" custScaleY="235783" custLinFactX="28170" custLinFactY="-100000" custLinFactNeighborX="100000" custLinFactNeighborY="-156470">
        <dgm:presLayoutVars>
          <dgm:chMax val="1"/>
          <dgm:chPref val="1"/>
        </dgm:presLayoutVars>
      </dgm:prSet>
      <dgm:spPr/>
    </dgm:pt>
    <dgm:pt modelId="{016647AB-7D3C-4C16-9AA2-13585FDDB376}" type="pres">
      <dgm:prSet presAssocID="{F2995897-8937-4D6C-A08F-4F06C7DF08E2}" presName="sibTrans" presStyleLbl="sibTrans2D1" presStyleIdx="0" presStyleCnt="0"/>
      <dgm:spPr/>
    </dgm:pt>
    <dgm:pt modelId="{6AE8D861-6AB4-41C6-A421-08EBFF483763}" type="pres">
      <dgm:prSet presAssocID="{C6B878CC-A1D9-4CB1-A7D2-DCE53B37B04C}" presName="compNode" presStyleCnt="0"/>
      <dgm:spPr/>
    </dgm:pt>
    <dgm:pt modelId="{32D843BD-75C3-45BF-B983-FBCA7063C1A6}" type="pres">
      <dgm:prSet presAssocID="{C6B878CC-A1D9-4CB1-A7D2-DCE53B37B04C}" presName="iconBgRect" presStyleLbl="bgShp" presStyleIdx="1" presStyleCnt="2" custLinFactX="-368287" custLinFactY="38564" custLinFactNeighborX="-400000" custLinFactNeighborY="100000"/>
      <dgm:spPr/>
    </dgm:pt>
    <dgm:pt modelId="{90499279-C68D-4A8E-938A-60DC6CA432A0}" type="pres">
      <dgm:prSet presAssocID="{C6B878CC-A1D9-4CB1-A7D2-DCE53B37B04C}" presName="iconRect" presStyleLbl="node1" presStyleIdx="1" presStyleCnt="2" custLinFactX="-624633" custLinFactY="100000" custLinFactNeighborX="-700000" custLinFactNeighborY="13890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Φορητός υπολογιστής"/>
        </a:ext>
      </dgm:extLst>
    </dgm:pt>
    <dgm:pt modelId="{A75BB72A-0273-4BDF-A9E3-205F75106A51}" type="pres">
      <dgm:prSet presAssocID="{C6B878CC-A1D9-4CB1-A7D2-DCE53B37B04C}" presName="spaceRect" presStyleCnt="0"/>
      <dgm:spPr/>
    </dgm:pt>
    <dgm:pt modelId="{F8A6EF0E-6D28-43CD-92F6-8A01E7A3B3FD}" type="pres">
      <dgm:prSet presAssocID="{C6B878CC-A1D9-4CB1-A7D2-DCE53B37B04C}" presName="textRect" presStyleLbl="revTx" presStyleIdx="1" presStyleCnt="2" custScaleX="210584" custScaleY="216075" custLinFactX="-100000" custLinFactY="59403" custLinFactNeighborX="-150171" custLinFactNeighborY="100000">
        <dgm:presLayoutVars>
          <dgm:chMax val="1"/>
          <dgm:chPref val="1"/>
        </dgm:presLayoutVars>
      </dgm:prSet>
      <dgm:spPr/>
    </dgm:pt>
  </dgm:ptLst>
  <dgm:cxnLst>
    <dgm:cxn modelId="{84612B21-9C52-4D13-9C99-66F2AFC811A6}" type="presOf" srcId="{31B2A657-930C-4883-8D76-9D469B133F35}" destId="{ADD0123C-A965-40B3-9B70-F7DF127E78C6}" srcOrd="0" destOrd="0" presId="urn:microsoft.com/office/officeart/2018/2/layout/IconCircleList"/>
    <dgm:cxn modelId="{5C91152C-F18B-4DC1-A859-8000B1143C80}" type="presOf" srcId="{C6B878CC-A1D9-4CB1-A7D2-DCE53B37B04C}" destId="{F8A6EF0E-6D28-43CD-92F6-8A01E7A3B3FD}" srcOrd="0" destOrd="0" presId="urn:microsoft.com/office/officeart/2018/2/layout/IconCircleList"/>
    <dgm:cxn modelId="{4C05F33B-677B-4526-AF8A-4612893F11BE}" srcId="{AFF5E581-704A-4257-B7D1-9B4A8C0B35E2}" destId="{C6B878CC-A1D9-4CB1-A7D2-DCE53B37B04C}" srcOrd="1" destOrd="0" parTransId="{9EC91AB5-F2B6-4DEE-94CB-3CE06348B1CC}" sibTransId="{58A6F6A6-BD9D-42BA-8DC6-E95353E64C83}"/>
    <dgm:cxn modelId="{3D587FA3-E469-496D-AD79-55EA18B51170}" type="presOf" srcId="{AFF5E581-704A-4257-B7D1-9B4A8C0B35E2}" destId="{99C294A4-B686-4E42-8C87-79433072CA1A}" srcOrd="0" destOrd="0" presId="urn:microsoft.com/office/officeart/2018/2/layout/IconCircleList"/>
    <dgm:cxn modelId="{5C94E1C5-9351-4A73-A285-83430B3AB69F}" srcId="{AFF5E581-704A-4257-B7D1-9B4A8C0B35E2}" destId="{31B2A657-930C-4883-8D76-9D469B133F35}" srcOrd="0" destOrd="0" parTransId="{7561AA66-7C30-461B-B3BE-F8B5706FB698}" sibTransId="{F2995897-8937-4D6C-A08F-4F06C7DF08E2}"/>
    <dgm:cxn modelId="{C8E5AED7-7956-4608-947A-6A9C53F442D3}" type="presOf" srcId="{F2995897-8937-4D6C-A08F-4F06C7DF08E2}" destId="{016647AB-7D3C-4C16-9AA2-13585FDDB376}" srcOrd="0" destOrd="0" presId="urn:microsoft.com/office/officeart/2018/2/layout/IconCircleList"/>
    <dgm:cxn modelId="{2DA36D6E-E05A-4768-A860-EF87A936F973}" type="presParOf" srcId="{99C294A4-B686-4E42-8C87-79433072CA1A}" destId="{60DCC71B-E757-4DE2-BD00-A162D53731D3}" srcOrd="0" destOrd="0" presId="urn:microsoft.com/office/officeart/2018/2/layout/IconCircleList"/>
    <dgm:cxn modelId="{C45444BA-EE52-4874-AA50-A56836D22F09}" type="presParOf" srcId="{60DCC71B-E757-4DE2-BD00-A162D53731D3}" destId="{2464D756-A3B5-40B5-AB9D-E97CFB6C37EF}" srcOrd="0" destOrd="0" presId="urn:microsoft.com/office/officeart/2018/2/layout/IconCircleList"/>
    <dgm:cxn modelId="{12EB225B-DDB4-4911-9252-69D38AFC32B9}" type="presParOf" srcId="{2464D756-A3B5-40B5-AB9D-E97CFB6C37EF}" destId="{C554F8DC-F9D8-4B1F-94F9-38CE0E239B86}" srcOrd="0" destOrd="0" presId="urn:microsoft.com/office/officeart/2018/2/layout/IconCircleList"/>
    <dgm:cxn modelId="{9D3E4C95-CB07-43CE-AE38-BC0F03684EFB}" type="presParOf" srcId="{2464D756-A3B5-40B5-AB9D-E97CFB6C37EF}" destId="{DCF610D6-5809-4222-B6C1-348952F97313}" srcOrd="1" destOrd="0" presId="urn:microsoft.com/office/officeart/2018/2/layout/IconCircleList"/>
    <dgm:cxn modelId="{8D6A3662-4383-4C76-9B37-129FE61D8D14}" type="presParOf" srcId="{2464D756-A3B5-40B5-AB9D-E97CFB6C37EF}" destId="{FDE4B85E-A534-4495-AC9C-1C1213D6D03A}" srcOrd="2" destOrd="0" presId="urn:microsoft.com/office/officeart/2018/2/layout/IconCircleList"/>
    <dgm:cxn modelId="{507CFD19-B5C7-4A91-A35D-4262F0D459D2}" type="presParOf" srcId="{2464D756-A3B5-40B5-AB9D-E97CFB6C37EF}" destId="{ADD0123C-A965-40B3-9B70-F7DF127E78C6}" srcOrd="3" destOrd="0" presId="urn:microsoft.com/office/officeart/2018/2/layout/IconCircleList"/>
    <dgm:cxn modelId="{F2CF2B4E-2786-41EC-95E5-28B03C449E74}" type="presParOf" srcId="{60DCC71B-E757-4DE2-BD00-A162D53731D3}" destId="{016647AB-7D3C-4C16-9AA2-13585FDDB376}" srcOrd="1" destOrd="0" presId="urn:microsoft.com/office/officeart/2018/2/layout/IconCircleList"/>
    <dgm:cxn modelId="{CF1326F4-6A0C-413D-94DB-25947E2A642D}" type="presParOf" srcId="{60DCC71B-E757-4DE2-BD00-A162D53731D3}" destId="{6AE8D861-6AB4-41C6-A421-08EBFF483763}" srcOrd="2" destOrd="0" presId="urn:microsoft.com/office/officeart/2018/2/layout/IconCircleList"/>
    <dgm:cxn modelId="{200B3B0C-D6C6-4625-9902-57DC54A646C4}" type="presParOf" srcId="{6AE8D861-6AB4-41C6-A421-08EBFF483763}" destId="{32D843BD-75C3-45BF-B983-FBCA7063C1A6}" srcOrd="0" destOrd="0" presId="urn:microsoft.com/office/officeart/2018/2/layout/IconCircleList"/>
    <dgm:cxn modelId="{3AAB0048-3733-49A8-8790-4C904155DE3F}" type="presParOf" srcId="{6AE8D861-6AB4-41C6-A421-08EBFF483763}" destId="{90499279-C68D-4A8E-938A-60DC6CA432A0}" srcOrd="1" destOrd="0" presId="urn:microsoft.com/office/officeart/2018/2/layout/IconCircleList"/>
    <dgm:cxn modelId="{4CF5C543-7CD6-450F-BE7C-CCA927D4B5AE}" type="presParOf" srcId="{6AE8D861-6AB4-41C6-A421-08EBFF483763}" destId="{A75BB72A-0273-4BDF-A9E3-205F75106A51}" srcOrd="2" destOrd="0" presId="urn:microsoft.com/office/officeart/2018/2/layout/IconCircleList"/>
    <dgm:cxn modelId="{2B0F28D4-6EE0-4244-A28A-AA6F2A801EFB}" type="presParOf" srcId="{6AE8D861-6AB4-41C6-A421-08EBFF483763}" destId="{F8A6EF0E-6D28-43CD-92F6-8A01E7A3B3FD}"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46F6638-EADC-4586-9F00-5C0A02569297}" type="doc">
      <dgm:prSet loTypeId="urn:microsoft.com/office/officeart/2016/7/layout/RepeatingBendingProcessNew" loCatId="process" qsTypeId="urn:microsoft.com/office/officeart/2005/8/quickstyle/simple1" qsCatId="simple" csTypeId="urn:microsoft.com/office/officeart/2005/8/colors/accent1_4" csCatId="accent1" phldr="1"/>
      <dgm:spPr/>
      <dgm:t>
        <a:bodyPr/>
        <a:lstStyle/>
        <a:p>
          <a:endParaRPr lang="en-US"/>
        </a:p>
      </dgm:t>
    </dgm:pt>
    <dgm:pt modelId="{99D12828-1596-42B5-9DBD-7713FFA8FFD4}">
      <dgm:prSet/>
      <dgm:spPr/>
      <dgm:t>
        <a:bodyPr/>
        <a:lstStyle/>
        <a:p>
          <a:r>
            <a:rPr lang="en-US" dirty="0">
              <a:latin typeface="Open Sans" panose="020B0606030504020204" pitchFamily="34" charset="0"/>
              <a:ea typeface="Open Sans" panose="020B0606030504020204" pitchFamily="34" charset="0"/>
              <a:cs typeface="Open Sans" panose="020B0606030504020204" pitchFamily="34" charset="0"/>
            </a:rPr>
            <a:t>Vali kohalik rand, jõgi või järv, mis vajab puhastamist.</a:t>
          </a:r>
        </a:p>
      </dgm:t>
    </dgm:pt>
    <dgm:pt modelId="{D6CC1588-ACDD-41E2-8352-C8E7E869DB23}" type="parTrans" cxnId="{ED8D6AF2-189C-413C-81EF-DE7B95F2C2CE}">
      <dgm:prSet/>
      <dgm:spPr/>
      <dgm:t>
        <a:bodyPr/>
        <a:lstStyle/>
        <a:p>
          <a:endParaRPr lang="en-US"/>
        </a:p>
      </dgm:t>
    </dgm:pt>
    <dgm:pt modelId="{5531DFF3-F42C-405C-90B1-4B6688A3CE1C}" type="sibTrans" cxnId="{ED8D6AF2-189C-413C-81EF-DE7B95F2C2CE}">
      <dgm:prSet/>
      <dgm:spPr/>
      <dgm:t>
        <a:bodyPr/>
        <a:lstStyle/>
        <a:p>
          <a:endParaRPr lang="en-US"/>
        </a:p>
      </dgm:t>
    </dgm:pt>
    <dgm:pt modelId="{D0A6CE38-132E-4A4F-A9E3-83F4E8B73471}">
      <dgm:prSet/>
      <dgm:spPr/>
      <dgm:t>
        <a:bodyPr/>
        <a:lstStyle/>
        <a:p>
          <a:r>
            <a:rPr lang="en-US" kern="1200" dirty="0">
              <a:latin typeface="Open Sans" panose="020B0606030504020204" pitchFamily="34" charset="0"/>
              <a:ea typeface="Open Sans" panose="020B0606030504020204" pitchFamily="34" charset="0"/>
              <a:cs typeface="Open Sans" panose="020B0606030504020204" pitchFamily="34" charset="0"/>
            </a:rPr>
            <a:t>Koguge kokku grupp noori, kes osalevad koristustöödel.</a:t>
          </a:r>
        </a:p>
      </dgm:t>
    </dgm:pt>
    <dgm:pt modelId="{8404721F-18EA-413C-9296-BB30D458A733}" type="parTrans" cxnId="{359F2C53-7034-4125-B2F0-C90692DBC941}">
      <dgm:prSet/>
      <dgm:spPr/>
      <dgm:t>
        <a:bodyPr/>
        <a:lstStyle/>
        <a:p>
          <a:endParaRPr lang="en-US"/>
        </a:p>
      </dgm:t>
    </dgm:pt>
    <dgm:pt modelId="{00D58BCB-6334-4C15-A0F6-5C5C7EE8FB66}" type="sibTrans" cxnId="{359F2C53-7034-4125-B2F0-C90692DBC941}">
      <dgm:prSet/>
      <dgm:spPr/>
      <dgm:t>
        <a:bodyPr/>
        <a:lstStyle/>
        <a:p>
          <a:endParaRPr lang="en-US"/>
        </a:p>
      </dgm:t>
    </dgm:pt>
    <dgm:pt modelId="{C9F31834-35F3-4958-8285-24113C69C4DA}">
      <dgm:prSet/>
      <dgm:spPr/>
      <dgm:t>
        <a:bodyPr/>
        <a:lstStyle/>
        <a:p>
          <a:r>
            <a:rPr lang="en-US" kern="1200" dirty="0">
              <a:latin typeface="Open Sans" panose="020B0606030504020204" pitchFamily="34" charset="0"/>
              <a:ea typeface="Open Sans" panose="020B0606030504020204" pitchFamily="34" charset="0"/>
              <a:cs typeface="Open Sans" panose="020B0606030504020204" pitchFamily="34" charset="0"/>
            </a:rPr>
            <a:t>Andke igale osalejale kindad ja prügikotid.</a:t>
          </a:r>
        </a:p>
      </dgm:t>
    </dgm:pt>
    <dgm:pt modelId="{CF9609BB-A2C1-440C-BFDE-0FDC031CF3AC}" type="parTrans" cxnId="{7C6F0A9E-6A99-4455-AD5F-6E494187C54D}">
      <dgm:prSet/>
      <dgm:spPr/>
      <dgm:t>
        <a:bodyPr/>
        <a:lstStyle/>
        <a:p>
          <a:endParaRPr lang="en-US"/>
        </a:p>
      </dgm:t>
    </dgm:pt>
    <dgm:pt modelId="{126DAB0D-9708-473C-B3AC-5441F98A4587}" type="sibTrans" cxnId="{7C6F0A9E-6A99-4455-AD5F-6E494187C54D}">
      <dgm:prSet/>
      <dgm:spPr/>
      <dgm:t>
        <a:bodyPr/>
        <a:lstStyle/>
        <a:p>
          <a:endParaRPr lang="en-US"/>
        </a:p>
      </dgm:t>
    </dgm:pt>
    <dgm:pt modelId="{0B846289-47E3-4006-B160-3378B23846F6}">
      <dgm:prSet/>
      <dgm:spPr/>
      <dgm:t>
        <a:bodyPr/>
        <a:lstStyle/>
        <a:p>
          <a:r>
            <a:rPr lang="en-US" dirty="0"/>
            <a:t>Selgitage plastijäätmete nõuetekohase kõrvaldamise tähtsust ja selle mõju mereelustikule, kasutades selles moodulis esitatud teavet .</a:t>
          </a:r>
        </a:p>
      </dgm:t>
    </dgm:pt>
    <dgm:pt modelId="{82900ABC-36A6-4F00-A120-302BC5670649}" type="parTrans" cxnId="{5DF8D3FE-4694-487C-B574-178A3C953E7D}">
      <dgm:prSet/>
      <dgm:spPr/>
      <dgm:t>
        <a:bodyPr/>
        <a:lstStyle/>
        <a:p>
          <a:endParaRPr lang="en-US"/>
        </a:p>
      </dgm:t>
    </dgm:pt>
    <dgm:pt modelId="{3632701A-1C65-4D78-B42D-0A88B4AC7E32}" type="sibTrans" cxnId="{5DF8D3FE-4694-487C-B574-178A3C953E7D}">
      <dgm:prSet/>
      <dgm:spPr/>
      <dgm:t>
        <a:bodyPr/>
        <a:lstStyle/>
        <a:p>
          <a:endParaRPr lang="en-US"/>
        </a:p>
      </dgm:t>
    </dgm:pt>
    <dgm:pt modelId="{A35CA522-16C5-45B1-AB1C-482350120381}">
      <dgm:prSet/>
      <dgm:spPr/>
      <dgm:t>
        <a:bodyPr/>
        <a:lstStyle/>
        <a:p>
          <a:r>
            <a:rPr lang="en-US"/>
            <a:t>Koguge kokku ja kõrvaldage nõuetekohaselt kõik rannas leitud prügi y kõik osalejad.</a:t>
          </a:r>
        </a:p>
      </dgm:t>
    </dgm:pt>
    <dgm:pt modelId="{9F87DCC6-43D7-4348-85F6-7ED4B9812A3F}" type="parTrans" cxnId="{F1F5FA57-E0DD-4F65-85E8-1B22095EF17C}">
      <dgm:prSet/>
      <dgm:spPr/>
      <dgm:t>
        <a:bodyPr/>
        <a:lstStyle/>
        <a:p>
          <a:endParaRPr lang="en-US"/>
        </a:p>
      </dgm:t>
    </dgm:pt>
    <dgm:pt modelId="{D662B157-2D73-422C-8BCE-8035E9C2CFC8}" type="sibTrans" cxnId="{F1F5FA57-E0DD-4F65-85E8-1B22095EF17C}">
      <dgm:prSet/>
      <dgm:spPr/>
      <dgm:t>
        <a:bodyPr/>
        <a:lstStyle/>
        <a:p>
          <a:endParaRPr lang="en-US"/>
        </a:p>
      </dgm:t>
    </dgm:pt>
    <dgm:pt modelId="{93335701-E984-459C-AE8F-EF189E5B5907}">
      <dgm:prSet/>
      <dgm:spPr/>
      <dgm:t>
        <a:bodyPr/>
        <a:lstStyle/>
        <a:p>
          <a:r>
            <a:rPr lang="en-US" dirty="0"/>
            <a:t>Saate teha koristamise lõpus grupipildi ja jagada seda sotsiaalmeedias hashtagiga #beachcleanupchallenge #rivercleanupchallenge #lakecleanupchallenge </a:t>
          </a:r>
        </a:p>
        <a:p>
          <a:r>
            <a:rPr lang="en-US" dirty="0"/>
            <a:t>teadlikkuse tõstmiseks selles küsimuses ja see algatus </a:t>
          </a:r>
          <a:r>
            <a:rPr lang="el-GR" dirty="0" err="1"/>
            <a:t>vajab puhastamist</a:t>
          </a:r>
          <a:endParaRPr lang="en-US" dirty="0"/>
        </a:p>
      </dgm:t>
    </dgm:pt>
    <dgm:pt modelId="{233617DC-987D-4799-A512-B46AFEC23658}" type="parTrans" cxnId="{72FE3A10-AAD4-4AB9-8C08-19A7CD288918}">
      <dgm:prSet/>
      <dgm:spPr/>
      <dgm:t>
        <a:bodyPr/>
        <a:lstStyle/>
        <a:p>
          <a:endParaRPr lang="en-US"/>
        </a:p>
      </dgm:t>
    </dgm:pt>
    <dgm:pt modelId="{4D4A0FB1-2407-42B5-A123-00059730BF83}" type="sibTrans" cxnId="{72FE3A10-AAD4-4AB9-8C08-19A7CD288918}">
      <dgm:prSet/>
      <dgm:spPr/>
      <dgm:t>
        <a:bodyPr/>
        <a:lstStyle/>
        <a:p>
          <a:endParaRPr lang="en-US"/>
        </a:p>
      </dgm:t>
    </dgm:pt>
    <dgm:pt modelId="{9BD296D1-552F-4C8F-8474-81D7C44BE752}" type="pres">
      <dgm:prSet presAssocID="{A46F6638-EADC-4586-9F00-5C0A02569297}" presName="Name0" presStyleCnt="0">
        <dgm:presLayoutVars>
          <dgm:dir/>
          <dgm:resizeHandles val="exact"/>
        </dgm:presLayoutVars>
      </dgm:prSet>
      <dgm:spPr/>
    </dgm:pt>
    <dgm:pt modelId="{B1405019-A601-4232-BC47-BCB425B43966}" type="pres">
      <dgm:prSet presAssocID="{99D12828-1596-42B5-9DBD-7713FFA8FFD4}" presName="node" presStyleLbl="node1" presStyleIdx="0" presStyleCnt="6">
        <dgm:presLayoutVars>
          <dgm:bulletEnabled val="1"/>
        </dgm:presLayoutVars>
      </dgm:prSet>
      <dgm:spPr/>
    </dgm:pt>
    <dgm:pt modelId="{136B825B-F9DF-4B6D-A857-A086CCA7F1D6}" type="pres">
      <dgm:prSet presAssocID="{5531DFF3-F42C-405C-90B1-4B6688A3CE1C}" presName="sibTrans" presStyleLbl="sibTrans1D1" presStyleIdx="0" presStyleCnt="5"/>
      <dgm:spPr/>
    </dgm:pt>
    <dgm:pt modelId="{ACC7FD9B-D495-4894-A88D-49494ADF3826}" type="pres">
      <dgm:prSet presAssocID="{5531DFF3-F42C-405C-90B1-4B6688A3CE1C}" presName="connectorText" presStyleLbl="sibTrans1D1" presStyleIdx="0" presStyleCnt="5"/>
      <dgm:spPr/>
    </dgm:pt>
    <dgm:pt modelId="{267C6B83-2FD1-4624-8F68-76D2FDCA58C6}" type="pres">
      <dgm:prSet presAssocID="{D0A6CE38-132E-4A4F-A9E3-83F4E8B73471}" presName="node" presStyleLbl="node1" presStyleIdx="1" presStyleCnt="6">
        <dgm:presLayoutVars>
          <dgm:bulletEnabled val="1"/>
        </dgm:presLayoutVars>
      </dgm:prSet>
      <dgm:spPr/>
    </dgm:pt>
    <dgm:pt modelId="{AF9ED7F5-A231-4A2E-817E-B8C098F2842D}" type="pres">
      <dgm:prSet presAssocID="{00D58BCB-6334-4C15-A0F6-5C5C7EE8FB66}" presName="sibTrans" presStyleLbl="sibTrans1D1" presStyleIdx="1" presStyleCnt="5"/>
      <dgm:spPr/>
    </dgm:pt>
    <dgm:pt modelId="{432A9397-FA45-46E8-8033-68B6346570BA}" type="pres">
      <dgm:prSet presAssocID="{00D58BCB-6334-4C15-A0F6-5C5C7EE8FB66}" presName="connectorText" presStyleLbl="sibTrans1D1" presStyleIdx="1" presStyleCnt="5"/>
      <dgm:spPr/>
    </dgm:pt>
    <dgm:pt modelId="{E5BC2245-F878-4A9E-9DBD-7E85EFCB64BB}" type="pres">
      <dgm:prSet presAssocID="{C9F31834-35F3-4958-8285-24113C69C4DA}" presName="node" presStyleLbl="node1" presStyleIdx="2" presStyleCnt="6">
        <dgm:presLayoutVars>
          <dgm:bulletEnabled val="1"/>
        </dgm:presLayoutVars>
      </dgm:prSet>
      <dgm:spPr/>
    </dgm:pt>
    <dgm:pt modelId="{D61799C8-2212-42A7-A2AF-98C9A92AD2FC}" type="pres">
      <dgm:prSet presAssocID="{126DAB0D-9708-473C-B3AC-5441F98A4587}" presName="sibTrans" presStyleLbl="sibTrans1D1" presStyleIdx="2" presStyleCnt="5"/>
      <dgm:spPr/>
    </dgm:pt>
    <dgm:pt modelId="{E0C64D1C-6A9D-40CC-AB0D-58C4319F551E}" type="pres">
      <dgm:prSet presAssocID="{126DAB0D-9708-473C-B3AC-5441F98A4587}" presName="connectorText" presStyleLbl="sibTrans1D1" presStyleIdx="2" presStyleCnt="5"/>
      <dgm:spPr/>
    </dgm:pt>
    <dgm:pt modelId="{9275DDB1-D309-46E8-9420-AE93C810639D}" type="pres">
      <dgm:prSet presAssocID="{0B846289-47E3-4006-B160-3378B23846F6}" presName="node" presStyleLbl="node1" presStyleIdx="3" presStyleCnt="6">
        <dgm:presLayoutVars>
          <dgm:bulletEnabled val="1"/>
        </dgm:presLayoutVars>
      </dgm:prSet>
      <dgm:spPr/>
    </dgm:pt>
    <dgm:pt modelId="{974ACCFB-A44A-4958-9C0F-8DE9A6967C31}" type="pres">
      <dgm:prSet presAssocID="{3632701A-1C65-4D78-B42D-0A88B4AC7E32}" presName="sibTrans" presStyleLbl="sibTrans1D1" presStyleIdx="3" presStyleCnt="5"/>
      <dgm:spPr/>
    </dgm:pt>
    <dgm:pt modelId="{51587F5D-2992-42A9-94C9-4B865B13E5C5}" type="pres">
      <dgm:prSet presAssocID="{3632701A-1C65-4D78-B42D-0A88B4AC7E32}" presName="connectorText" presStyleLbl="sibTrans1D1" presStyleIdx="3" presStyleCnt="5"/>
      <dgm:spPr/>
    </dgm:pt>
    <dgm:pt modelId="{2B35C634-D9B7-4F0F-9FB0-92099B877D41}" type="pres">
      <dgm:prSet presAssocID="{A35CA522-16C5-45B1-AB1C-482350120381}" presName="node" presStyleLbl="node1" presStyleIdx="4" presStyleCnt="6">
        <dgm:presLayoutVars>
          <dgm:bulletEnabled val="1"/>
        </dgm:presLayoutVars>
      </dgm:prSet>
      <dgm:spPr/>
    </dgm:pt>
    <dgm:pt modelId="{379B172F-3060-42E9-ACCD-EFF2AA01E315}" type="pres">
      <dgm:prSet presAssocID="{D662B157-2D73-422C-8BCE-8035E9C2CFC8}" presName="sibTrans" presStyleLbl="sibTrans1D1" presStyleIdx="4" presStyleCnt="5"/>
      <dgm:spPr/>
    </dgm:pt>
    <dgm:pt modelId="{795E05CF-9EEB-4342-9419-F3B32A2D6CD0}" type="pres">
      <dgm:prSet presAssocID="{D662B157-2D73-422C-8BCE-8035E9C2CFC8}" presName="connectorText" presStyleLbl="sibTrans1D1" presStyleIdx="4" presStyleCnt="5"/>
      <dgm:spPr/>
    </dgm:pt>
    <dgm:pt modelId="{9B5838B2-C824-4F56-B347-40C6B1C45BC4}" type="pres">
      <dgm:prSet presAssocID="{93335701-E984-459C-AE8F-EF189E5B5907}" presName="node" presStyleLbl="node1" presStyleIdx="5" presStyleCnt="6">
        <dgm:presLayoutVars>
          <dgm:bulletEnabled val="1"/>
        </dgm:presLayoutVars>
      </dgm:prSet>
      <dgm:spPr/>
    </dgm:pt>
  </dgm:ptLst>
  <dgm:cxnLst>
    <dgm:cxn modelId="{16330F06-5F3D-4371-9E01-A86317BFD16C}" type="presOf" srcId="{3632701A-1C65-4D78-B42D-0A88B4AC7E32}" destId="{974ACCFB-A44A-4958-9C0F-8DE9A6967C31}" srcOrd="0" destOrd="0" presId="urn:microsoft.com/office/officeart/2016/7/layout/RepeatingBendingProcessNew"/>
    <dgm:cxn modelId="{72FE3A10-AAD4-4AB9-8C08-19A7CD288918}" srcId="{A46F6638-EADC-4586-9F00-5C0A02569297}" destId="{93335701-E984-459C-AE8F-EF189E5B5907}" srcOrd="5" destOrd="0" parTransId="{233617DC-987D-4799-A512-B46AFEC23658}" sibTransId="{4D4A0FB1-2407-42B5-A123-00059730BF83}"/>
    <dgm:cxn modelId="{0BB92417-B49D-4F5F-9AAF-5D82509365B9}" type="presOf" srcId="{3632701A-1C65-4D78-B42D-0A88B4AC7E32}" destId="{51587F5D-2992-42A9-94C9-4B865B13E5C5}" srcOrd="1" destOrd="0" presId="urn:microsoft.com/office/officeart/2016/7/layout/RepeatingBendingProcessNew"/>
    <dgm:cxn modelId="{DC1E191F-5C7C-443C-B3F5-13068C76139F}" type="presOf" srcId="{00D58BCB-6334-4C15-A0F6-5C5C7EE8FB66}" destId="{AF9ED7F5-A231-4A2E-817E-B8C098F2842D}" srcOrd="0" destOrd="0" presId="urn:microsoft.com/office/officeart/2016/7/layout/RepeatingBendingProcessNew"/>
    <dgm:cxn modelId="{1A555923-CC4D-4FC8-B57C-1F698BCDCEBB}" type="presOf" srcId="{D662B157-2D73-422C-8BCE-8035E9C2CFC8}" destId="{795E05CF-9EEB-4342-9419-F3B32A2D6CD0}" srcOrd="1" destOrd="0" presId="urn:microsoft.com/office/officeart/2016/7/layout/RepeatingBendingProcessNew"/>
    <dgm:cxn modelId="{DDAB8124-C5A2-4421-B225-BF6818AD6E37}" type="presOf" srcId="{C9F31834-35F3-4958-8285-24113C69C4DA}" destId="{E5BC2245-F878-4A9E-9DBD-7E85EFCB64BB}" srcOrd="0" destOrd="0" presId="urn:microsoft.com/office/officeart/2016/7/layout/RepeatingBendingProcessNew"/>
    <dgm:cxn modelId="{5E031027-778E-4F30-B2BE-0C936305C7D9}" type="presOf" srcId="{5531DFF3-F42C-405C-90B1-4B6688A3CE1C}" destId="{ACC7FD9B-D495-4894-A88D-49494ADF3826}" srcOrd="1" destOrd="0" presId="urn:microsoft.com/office/officeart/2016/7/layout/RepeatingBendingProcessNew"/>
    <dgm:cxn modelId="{50ECF73B-30FE-4D31-9A86-D0C65934EE55}" type="presOf" srcId="{A35CA522-16C5-45B1-AB1C-482350120381}" destId="{2B35C634-D9B7-4F0F-9FB0-92099B877D41}" srcOrd="0" destOrd="0" presId="urn:microsoft.com/office/officeart/2016/7/layout/RepeatingBendingProcessNew"/>
    <dgm:cxn modelId="{359F2C53-7034-4125-B2F0-C90692DBC941}" srcId="{A46F6638-EADC-4586-9F00-5C0A02569297}" destId="{D0A6CE38-132E-4A4F-A9E3-83F4E8B73471}" srcOrd="1" destOrd="0" parTransId="{8404721F-18EA-413C-9296-BB30D458A733}" sibTransId="{00D58BCB-6334-4C15-A0F6-5C5C7EE8FB66}"/>
    <dgm:cxn modelId="{9FEC1756-379E-4E5A-896D-95906AA01631}" type="presOf" srcId="{99D12828-1596-42B5-9DBD-7713FFA8FFD4}" destId="{B1405019-A601-4232-BC47-BCB425B43966}" srcOrd="0" destOrd="0" presId="urn:microsoft.com/office/officeart/2016/7/layout/RepeatingBendingProcessNew"/>
    <dgm:cxn modelId="{14E74757-EB6B-4D70-978C-5F7CF9CB9843}" type="presOf" srcId="{93335701-E984-459C-AE8F-EF189E5B5907}" destId="{9B5838B2-C824-4F56-B347-40C6B1C45BC4}" srcOrd="0" destOrd="0" presId="urn:microsoft.com/office/officeart/2016/7/layout/RepeatingBendingProcessNew"/>
    <dgm:cxn modelId="{19876C57-A1AF-42D5-B25D-BE74F10B4078}" type="presOf" srcId="{0B846289-47E3-4006-B160-3378B23846F6}" destId="{9275DDB1-D309-46E8-9420-AE93C810639D}" srcOrd="0" destOrd="0" presId="urn:microsoft.com/office/officeart/2016/7/layout/RepeatingBendingProcessNew"/>
    <dgm:cxn modelId="{F1F5FA57-E0DD-4F65-85E8-1B22095EF17C}" srcId="{A46F6638-EADC-4586-9F00-5C0A02569297}" destId="{A35CA522-16C5-45B1-AB1C-482350120381}" srcOrd="4" destOrd="0" parTransId="{9F87DCC6-43D7-4348-85F6-7ED4B9812A3F}" sibTransId="{D662B157-2D73-422C-8BCE-8035E9C2CFC8}"/>
    <dgm:cxn modelId="{DB6D825C-7973-4CF8-82E9-F79B43B71EAA}" type="presOf" srcId="{00D58BCB-6334-4C15-A0F6-5C5C7EE8FB66}" destId="{432A9397-FA45-46E8-8033-68B6346570BA}" srcOrd="1" destOrd="0" presId="urn:microsoft.com/office/officeart/2016/7/layout/RepeatingBendingProcessNew"/>
    <dgm:cxn modelId="{C3AB137E-4F49-43E9-AADB-D7827239CAB7}" type="presOf" srcId="{126DAB0D-9708-473C-B3AC-5441F98A4587}" destId="{D61799C8-2212-42A7-A2AF-98C9A92AD2FC}" srcOrd="0" destOrd="0" presId="urn:microsoft.com/office/officeart/2016/7/layout/RepeatingBendingProcessNew"/>
    <dgm:cxn modelId="{AED12086-9603-4DC5-8FBB-5E17D1421A75}" type="presOf" srcId="{126DAB0D-9708-473C-B3AC-5441F98A4587}" destId="{E0C64D1C-6A9D-40CC-AB0D-58C4319F551E}" srcOrd="1" destOrd="0" presId="urn:microsoft.com/office/officeart/2016/7/layout/RepeatingBendingProcessNew"/>
    <dgm:cxn modelId="{7C6F0A9E-6A99-4455-AD5F-6E494187C54D}" srcId="{A46F6638-EADC-4586-9F00-5C0A02569297}" destId="{C9F31834-35F3-4958-8285-24113C69C4DA}" srcOrd="2" destOrd="0" parTransId="{CF9609BB-A2C1-440C-BFDE-0FDC031CF3AC}" sibTransId="{126DAB0D-9708-473C-B3AC-5441F98A4587}"/>
    <dgm:cxn modelId="{6C72DFA3-7492-440D-86A2-E706526F2201}" type="presOf" srcId="{D0A6CE38-132E-4A4F-A9E3-83F4E8B73471}" destId="{267C6B83-2FD1-4624-8F68-76D2FDCA58C6}" srcOrd="0" destOrd="0" presId="urn:microsoft.com/office/officeart/2016/7/layout/RepeatingBendingProcessNew"/>
    <dgm:cxn modelId="{C70150C1-B2EC-4421-8AFE-793611C0ACFE}" type="presOf" srcId="{5531DFF3-F42C-405C-90B1-4B6688A3CE1C}" destId="{136B825B-F9DF-4B6D-A857-A086CCA7F1D6}" srcOrd="0" destOrd="0" presId="urn:microsoft.com/office/officeart/2016/7/layout/RepeatingBendingProcessNew"/>
    <dgm:cxn modelId="{60233DD8-578D-43E0-A7AB-542929CA3BBE}" type="presOf" srcId="{D662B157-2D73-422C-8BCE-8035E9C2CFC8}" destId="{379B172F-3060-42E9-ACCD-EFF2AA01E315}" srcOrd="0" destOrd="0" presId="urn:microsoft.com/office/officeart/2016/7/layout/RepeatingBendingProcessNew"/>
    <dgm:cxn modelId="{AFC557E7-DFF6-413E-AD7F-E93444B59CFA}" type="presOf" srcId="{A46F6638-EADC-4586-9F00-5C0A02569297}" destId="{9BD296D1-552F-4C8F-8474-81D7C44BE752}" srcOrd="0" destOrd="0" presId="urn:microsoft.com/office/officeart/2016/7/layout/RepeatingBendingProcessNew"/>
    <dgm:cxn modelId="{ED8D6AF2-189C-413C-81EF-DE7B95F2C2CE}" srcId="{A46F6638-EADC-4586-9F00-5C0A02569297}" destId="{99D12828-1596-42B5-9DBD-7713FFA8FFD4}" srcOrd="0" destOrd="0" parTransId="{D6CC1588-ACDD-41E2-8352-C8E7E869DB23}" sibTransId="{5531DFF3-F42C-405C-90B1-4B6688A3CE1C}"/>
    <dgm:cxn modelId="{5DF8D3FE-4694-487C-B574-178A3C953E7D}" srcId="{A46F6638-EADC-4586-9F00-5C0A02569297}" destId="{0B846289-47E3-4006-B160-3378B23846F6}" srcOrd="3" destOrd="0" parTransId="{82900ABC-36A6-4F00-A120-302BC5670649}" sibTransId="{3632701A-1C65-4D78-B42D-0A88B4AC7E32}"/>
    <dgm:cxn modelId="{15CBA986-2FE3-4B29-9656-1F14550A0F1F}" type="presParOf" srcId="{9BD296D1-552F-4C8F-8474-81D7C44BE752}" destId="{B1405019-A601-4232-BC47-BCB425B43966}" srcOrd="0" destOrd="0" presId="urn:microsoft.com/office/officeart/2016/7/layout/RepeatingBendingProcessNew"/>
    <dgm:cxn modelId="{D7355887-AB6B-4949-9AC6-2E72B443966A}" type="presParOf" srcId="{9BD296D1-552F-4C8F-8474-81D7C44BE752}" destId="{136B825B-F9DF-4B6D-A857-A086CCA7F1D6}" srcOrd="1" destOrd="0" presId="urn:microsoft.com/office/officeart/2016/7/layout/RepeatingBendingProcessNew"/>
    <dgm:cxn modelId="{75354AAE-2FB4-4281-9CA8-95766F79D320}" type="presParOf" srcId="{136B825B-F9DF-4B6D-A857-A086CCA7F1D6}" destId="{ACC7FD9B-D495-4894-A88D-49494ADF3826}" srcOrd="0" destOrd="0" presId="urn:microsoft.com/office/officeart/2016/7/layout/RepeatingBendingProcessNew"/>
    <dgm:cxn modelId="{F39ECAD0-3CCA-4E5C-9C8C-496DE24B28DE}" type="presParOf" srcId="{9BD296D1-552F-4C8F-8474-81D7C44BE752}" destId="{267C6B83-2FD1-4624-8F68-76D2FDCA58C6}" srcOrd="2" destOrd="0" presId="urn:microsoft.com/office/officeart/2016/7/layout/RepeatingBendingProcessNew"/>
    <dgm:cxn modelId="{A60D37B8-E299-4C7D-9CBC-81ADA9F6B907}" type="presParOf" srcId="{9BD296D1-552F-4C8F-8474-81D7C44BE752}" destId="{AF9ED7F5-A231-4A2E-817E-B8C098F2842D}" srcOrd="3" destOrd="0" presId="urn:microsoft.com/office/officeart/2016/7/layout/RepeatingBendingProcessNew"/>
    <dgm:cxn modelId="{63FD7379-AC39-497A-A6EE-8DA4203BECFD}" type="presParOf" srcId="{AF9ED7F5-A231-4A2E-817E-B8C098F2842D}" destId="{432A9397-FA45-46E8-8033-68B6346570BA}" srcOrd="0" destOrd="0" presId="urn:microsoft.com/office/officeart/2016/7/layout/RepeatingBendingProcessNew"/>
    <dgm:cxn modelId="{DFEDBBE6-649E-419A-8F3E-BA5A766A1870}" type="presParOf" srcId="{9BD296D1-552F-4C8F-8474-81D7C44BE752}" destId="{E5BC2245-F878-4A9E-9DBD-7E85EFCB64BB}" srcOrd="4" destOrd="0" presId="urn:microsoft.com/office/officeart/2016/7/layout/RepeatingBendingProcessNew"/>
    <dgm:cxn modelId="{36F35A10-2361-4A11-BDFC-6A6719EF30A1}" type="presParOf" srcId="{9BD296D1-552F-4C8F-8474-81D7C44BE752}" destId="{D61799C8-2212-42A7-A2AF-98C9A92AD2FC}" srcOrd="5" destOrd="0" presId="urn:microsoft.com/office/officeart/2016/7/layout/RepeatingBendingProcessNew"/>
    <dgm:cxn modelId="{13BA250D-F969-4EF8-B931-4A5144539F8B}" type="presParOf" srcId="{D61799C8-2212-42A7-A2AF-98C9A92AD2FC}" destId="{E0C64D1C-6A9D-40CC-AB0D-58C4319F551E}" srcOrd="0" destOrd="0" presId="urn:microsoft.com/office/officeart/2016/7/layout/RepeatingBendingProcessNew"/>
    <dgm:cxn modelId="{6A7A1E48-2A33-4EA1-95B5-57265D579832}" type="presParOf" srcId="{9BD296D1-552F-4C8F-8474-81D7C44BE752}" destId="{9275DDB1-D309-46E8-9420-AE93C810639D}" srcOrd="6" destOrd="0" presId="urn:microsoft.com/office/officeart/2016/7/layout/RepeatingBendingProcessNew"/>
    <dgm:cxn modelId="{E593808C-2B68-413C-BAE6-46A189CD5EDF}" type="presParOf" srcId="{9BD296D1-552F-4C8F-8474-81D7C44BE752}" destId="{974ACCFB-A44A-4958-9C0F-8DE9A6967C31}" srcOrd="7" destOrd="0" presId="urn:microsoft.com/office/officeart/2016/7/layout/RepeatingBendingProcessNew"/>
    <dgm:cxn modelId="{48B010E9-2B30-46D6-9CC5-D1770431BFA0}" type="presParOf" srcId="{974ACCFB-A44A-4958-9C0F-8DE9A6967C31}" destId="{51587F5D-2992-42A9-94C9-4B865B13E5C5}" srcOrd="0" destOrd="0" presId="urn:microsoft.com/office/officeart/2016/7/layout/RepeatingBendingProcessNew"/>
    <dgm:cxn modelId="{43C7A98A-F42B-46C5-A698-FAE6280F9BD0}" type="presParOf" srcId="{9BD296D1-552F-4C8F-8474-81D7C44BE752}" destId="{2B35C634-D9B7-4F0F-9FB0-92099B877D41}" srcOrd="8" destOrd="0" presId="urn:microsoft.com/office/officeart/2016/7/layout/RepeatingBendingProcessNew"/>
    <dgm:cxn modelId="{640019D8-682E-49AF-90BC-21D2E72C71C0}" type="presParOf" srcId="{9BD296D1-552F-4C8F-8474-81D7C44BE752}" destId="{379B172F-3060-42E9-ACCD-EFF2AA01E315}" srcOrd="9" destOrd="0" presId="urn:microsoft.com/office/officeart/2016/7/layout/RepeatingBendingProcessNew"/>
    <dgm:cxn modelId="{EC2F7580-FD15-4A6B-BE60-CCD435EC498A}" type="presParOf" srcId="{379B172F-3060-42E9-ACCD-EFF2AA01E315}" destId="{795E05CF-9EEB-4342-9419-F3B32A2D6CD0}" srcOrd="0" destOrd="0" presId="urn:microsoft.com/office/officeart/2016/7/layout/RepeatingBendingProcessNew"/>
    <dgm:cxn modelId="{14A2ACEE-0AAA-4AD2-BD36-BA6208DF2091}" type="presParOf" srcId="{9BD296D1-552F-4C8F-8474-81D7C44BE752}" destId="{9B5838B2-C824-4F56-B347-40C6B1C45BC4}" srcOrd="10" destOrd="0" presId="urn:microsoft.com/office/officeart/2016/7/layout/RepeatingBendingProcessNew"/>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FF5E581-704A-4257-B7D1-9B4A8C0B35E2}"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31B2A657-930C-4883-8D76-9D469B133F35}">
      <dgm:prSet custT="1"/>
      <dgm:spPr/>
      <dgm:t>
        <a:bodyPr/>
        <a:lstStyle/>
        <a:p>
          <a:pPr>
            <a:lnSpc>
              <a:spcPct val="100000"/>
            </a:lnSpc>
          </a:pPr>
          <a:r>
            <a:rPr lang="el-GR" sz="1800" b="1" cap="none" dirty="0">
              <a:latin typeface="Open Sans" panose="020B0606030504020204" pitchFamily="34" charset="0"/>
              <a:ea typeface="Open Sans" panose="020B0606030504020204" pitchFamily="34" charset="0"/>
              <a:cs typeface="Open Sans" panose="020B0606030504020204" pitchFamily="34" charset="0"/>
            </a:rPr>
            <a:t>Tegevuseks </a:t>
          </a:r>
          <a:r>
            <a:rPr lang="el-GR" sz="1800" b="1" cap="none" dirty="0" err="1">
              <a:latin typeface="Open Sans" panose="020B0606030504020204" pitchFamily="34" charset="0"/>
              <a:ea typeface="Open Sans" panose="020B0606030504020204" pitchFamily="34" charset="0"/>
              <a:cs typeface="Open Sans" panose="020B0606030504020204" pitchFamily="34" charset="0"/>
            </a:rPr>
            <a:t>vajalikud </a:t>
          </a:r>
          <a:r>
            <a:rPr lang="el-GR" sz="1800" b="1" cap="none" dirty="0">
              <a:latin typeface="Open Sans" panose="020B0606030504020204" pitchFamily="34" charset="0"/>
              <a:ea typeface="Open Sans" panose="020B0606030504020204" pitchFamily="34" charset="0"/>
              <a:cs typeface="Open Sans" panose="020B0606030504020204" pitchFamily="34" charset="0"/>
            </a:rPr>
            <a:t>materjalid </a:t>
          </a:r>
          <a:endParaRPr lang="en-US" sz="1800" cap="none" dirty="0">
            <a:latin typeface="Open Sans" panose="020B0606030504020204" pitchFamily="34" charset="0"/>
            <a:ea typeface="Open Sans" panose="020B0606030504020204" pitchFamily="34" charset="0"/>
            <a:cs typeface="Open Sans" panose="020B0606030504020204" pitchFamily="34" charset="0"/>
          </a:endParaRPr>
        </a:p>
      </dgm:t>
    </dgm:pt>
    <dgm:pt modelId="{7561AA66-7C30-461B-B3BE-F8B5706FB698}" type="parTrans" cxnId="{5C94E1C5-9351-4A73-A285-83430B3AB69F}">
      <dgm:prSet/>
      <dgm:spPr/>
      <dgm:t>
        <a:bodyPr/>
        <a:lstStyle/>
        <a:p>
          <a:endParaRPr lang="en-US"/>
        </a:p>
      </dgm:t>
    </dgm:pt>
    <dgm:pt modelId="{F2995897-8937-4D6C-A08F-4F06C7DF08E2}" type="sibTrans" cxnId="{5C94E1C5-9351-4A73-A285-83430B3AB69F}">
      <dgm:prSet/>
      <dgm:spPr/>
      <dgm:t>
        <a:bodyPr/>
        <a:lstStyle/>
        <a:p>
          <a:pPr>
            <a:lnSpc>
              <a:spcPct val="100000"/>
            </a:lnSpc>
          </a:pPr>
          <a:endParaRPr lang="en-US"/>
        </a:p>
      </dgm:t>
    </dgm:pt>
    <dgm:pt modelId="{C6B878CC-A1D9-4CB1-A7D2-DCE53B37B04C}">
      <dgm:prSet custT="1"/>
      <dgm:spPr/>
      <dgm:t>
        <a:bodyPr/>
        <a:lstStyle/>
        <a:p>
          <a:pPr>
            <a:lnSpc>
              <a:spcPct val="100000"/>
            </a:lnSpc>
          </a:pPr>
          <a:r>
            <a:rPr lang="en-US" sz="1800" dirty="0"/>
            <a:t>Tööleht "Jälgi oma plastikasutust"</a:t>
          </a:r>
          <a:endParaRPr lang="el-GR" sz="1800" dirty="0"/>
        </a:p>
        <a:p>
          <a:pPr>
            <a:lnSpc>
              <a:spcPct val="100000"/>
            </a:lnSpc>
            <a:buFont typeface="Symbol" panose="05050102010706020507" pitchFamily="18" charset="2"/>
            <a:buChar char=""/>
          </a:pPr>
          <a:r>
            <a:rPr lang="en-US" sz="1800" dirty="0"/>
            <a:t>Ühekordselt kasutatavad plastmassid (kõrred, toidupakendid, õhupallid, kilekotid </a:t>
          </a:r>
          <a:r>
            <a:rPr lang="en-US" sz="1800" dirty="0" err="1"/>
            <a:t>jne</a:t>
          </a:r>
          <a:r>
            <a:rPr lang="en-US" sz="1800" dirty="0"/>
            <a:t>).</a:t>
          </a:r>
          <a:endParaRPr lang="el-GR" sz="1800" dirty="0"/>
        </a:p>
        <a:p>
          <a:pPr>
            <a:lnSpc>
              <a:spcPct val="100000"/>
            </a:lnSpc>
            <a:buFont typeface="Symbol" panose="05050102010706020507" pitchFamily="18" charset="2"/>
            <a:buChar char=""/>
          </a:pPr>
          <a:r>
            <a:rPr lang="en-US" sz="1800" dirty="0"/>
            <a:t>2 veega täidetud mahutit</a:t>
          </a:r>
          <a:endParaRPr lang="el-GR" sz="1800" dirty="0"/>
        </a:p>
        <a:p>
          <a:pPr>
            <a:lnSpc>
              <a:spcPct val="100000"/>
            </a:lnSpc>
            <a:buFont typeface="Symbol" panose="05050102010706020507" pitchFamily="18" charset="2"/>
            <a:buChar char=""/>
          </a:pPr>
          <a:r>
            <a:rPr lang="en-US" sz="1800" dirty="0"/>
            <a:t>Paberilehed</a:t>
          </a:r>
          <a:endParaRPr lang="el-GR" sz="1800" dirty="0"/>
        </a:p>
        <a:p>
          <a:pPr>
            <a:lnSpc>
              <a:spcPct val="100000"/>
            </a:lnSpc>
          </a:pPr>
          <a:r>
            <a:rPr lang="en-US" sz="1800" dirty="0"/>
            <a:t>Värvilised pliiatsid</a:t>
          </a:r>
          <a:endParaRPr lang="en-US" sz="1800" cap="none" dirty="0">
            <a:latin typeface="Open Sans" panose="020B0606030504020204" pitchFamily="34" charset="0"/>
            <a:ea typeface="Open Sans" panose="020B0606030504020204" pitchFamily="34" charset="0"/>
            <a:cs typeface="Open Sans" panose="020B0606030504020204" pitchFamily="34" charset="0"/>
          </a:endParaRPr>
        </a:p>
      </dgm:t>
    </dgm:pt>
    <dgm:pt modelId="{9EC91AB5-F2B6-4DEE-94CB-3CE06348B1CC}" type="parTrans" cxnId="{4C05F33B-677B-4526-AF8A-4612893F11BE}">
      <dgm:prSet/>
      <dgm:spPr/>
      <dgm:t>
        <a:bodyPr/>
        <a:lstStyle/>
        <a:p>
          <a:endParaRPr lang="en-US"/>
        </a:p>
      </dgm:t>
    </dgm:pt>
    <dgm:pt modelId="{58A6F6A6-BD9D-42BA-8DC6-E95353E64C83}" type="sibTrans" cxnId="{4C05F33B-677B-4526-AF8A-4612893F11BE}">
      <dgm:prSet/>
      <dgm:spPr/>
      <dgm:t>
        <a:bodyPr/>
        <a:lstStyle/>
        <a:p>
          <a:endParaRPr lang="en-US"/>
        </a:p>
      </dgm:t>
    </dgm:pt>
    <dgm:pt modelId="{99C294A4-B686-4E42-8C87-79433072CA1A}" type="pres">
      <dgm:prSet presAssocID="{AFF5E581-704A-4257-B7D1-9B4A8C0B35E2}" presName="root" presStyleCnt="0">
        <dgm:presLayoutVars>
          <dgm:dir/>
          <dgm:resizeHandles val="exact"/>
        </dgm:presLayoutVars>
      </dgm:prSet>
      <dgm:spPr/>
    </dgm:pt>
    <dgm:pt modelId="{60DCC71B-E757-4DE2-BD00-A162D53731D3}" type="pres">
      <dgm:prSet presAssocID="{AFF5E581-704A-4257-B7D1-9B4A8C0B35E2}" presName="container" presStyleCnt="0">
        <dgm:presLayoutVars>
          <dgm:dir/>
          <dgm:resizeHandles val="exact"/>
        </dgm:presLayoutVars>
      </dgm:prSet>
      <dgm:spPr/>
    </dgm:pt>
    <dgm:pt modelId="{2464D756-A3B5-40B5-AB9D-E97CFB6C37EF}" type="pres">
      <dgm:prSet presAssocID="{31B2A657-930C-4883-8D76-9D469B133F35}" presName="compNode" presStyleCnt="0"/>
      <dgm:spPr/>
    </dgm:pt>
    <dgm:pt modelId="{C554F8DC-F9D8-4B1F-94F9-38CE0E239B86}" type="pres">
      <dgm:prSet presAssocID="{31B2A657-930C-4883-8D76-9D469B133F35}" presName="iconBgRect" presStyleLbl="bgShp" presStyleIdx="0" presStyleCnt="2" custLinFactY="-100000" custLinFactNeighborX="-47433" custLinFactNeighborY="-154497"/>
      <dgm:spPr/>
    </dgm:pt>
    <dgm:pt modelId="{DCF610D6-5809-4222-B6C1-348952F97313}" type="pres">
      <dgm:prSet presAssocID="{31B2A657-930C-4883-8D76-9D469B133F35}" presName="iconRect" presStyleLbl="node1" presStyleIdx="0" presStyleCnt="2" custLinFactY="-200000" custLinFactNeighborX="-81781" custLinFactNeighborY="-24110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Σημάδι ελέγχου"/>
        </a:ext>
      </dgm:extLst>
    </dgm:pt>
    <dgm:pt modelId="{FDE4B85E-A534-4495-AC9C-1C1213D6D03A}" type="pres">
      <dgm:prSet presAssocID="{31B2A657-930C-4883-8D76-9D469B133F35}" presName="spaceRect" presStyleCnt="0"/>
      <dgm:spPr/>
    </dgm:pt>
    <dgm:pt modelId="{ADD0123C-A965-40B3-9B70-F7DF127E78C6}" type="pres">
      <dgm:prSet presAssocID="{31B2A657-930C-4883-8D76-9D469B133F35}" presName="textRect" presStyleLbl="revTx" presStyleIdx="0" presStyleCnt="2" custScaleX="367238" custScaleY="235783" custLinFactX="28170" custLinFactY="-100000" custLinFactNeighborX="100000" custLinFactNeighborY="-156470">
        <dgm:presLayoutVars>
          <dgm:chMax val="1"/>
          <dgm:chPref val="1"/>
        </dgm:presLayoutVars>
      </dgm:prSet>
      <dgm:spPr/>
    </dgm:pt>
    <dgm:pt modelId="{016647AB-7D3C-4C16-9AA2-13585FDDB376}" type="pres">
      <dgm:prSet presAssocID="{F2995897-8937-4D6C-A08F-4F06C7DF08E2}" presName="sibTrans" presStyleLbl="sibTrans2D1" presStyleIdx="0" presStyleCnt="0"/>
      <dgm:spPr/>
    </dgm:pt>
    <dgm:pt modelId="{6AE8D861-6AB4-41C6-A421-08EBFF483763}" type="pres">
      <dgm:prSet presAssocID="{C6B878CC-A1D9-4CB1-A7D2-DCE53B37B04C}" presName="compNode" presStyleCnt="0"/>
      <dgm:spPr/>
    </dgm:pt>
    <dgm:pt modelId="{32D843BD-75C3-45BF-B983-FBCA7063C1A6}" type="pres">
      <dgm:prSet presAssocID="{C6B878CC-A1D9-4CB1-A7D2-DCE53B37B04C}" presName="iconBgRect" presStyleLbl="bgShp" presStyleIdx="1" presStyleCnt="2" custLinFactX="-368287" custLinFactY="38564" custLinFactNeighborX="-400000" custLinFactNeighborY="100000"/>
      <dgm:spPr/>
    </dgm:pt>
    <dgm:pt modelId="{90499279-C68D-4A8E-938A-60DC6CA432A0}" type="pres">
      <dgm:prSet presAssocID="{C6B878CC-A1D9-4CB1-A7D2-DCE53B37B04C}" presName="iconRect" presStyleLbl="node1" presStyleIdx="1" presStyleCnt="2" custLinFactX="-624633" custLinFactY="100000" custLinFactNeighborX="-700000" custLinFactNeighborY="13890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Φορητός υπολογιστής"/>
        </a:ext>
      </dgm:extLst>
    </dgm:pt>
    <dgm:pt modelId="{A75BB72A-0273-4BDF-A9E3-205F75106A51}" type="pres">
      <dgm:prSet presAssocID="{C6B878CC-A1D9-4CB1-A7D2-DCE53B37B04C}" presName="spaceRect" presStyleCnt="0"/>
      <dgm:spPr/>
    </dgm:pt>
    <dgm:pt modelId="{F8A6EF0E-6D28-43CD-92F6-8A01E7A3B3FD}" type="pres">
      <dgm:prSet presAssocID="{C6B878CC-A1D9-4CB1-A7D2-DCE53B37B04C}" presName="textRect" presStyleLbl="revTx" presStyleIdx="1" presStyleCnt="2" custScaleX="210584" custScaleY="216075" custLinFactX="-100000" custLinFactY="59403" custLinFactNeighborX="-150171" custLinFactNeighborY="100000">
        <dgm:presLayoutVars>
          <dgm:chMax val="1"/>
          <dgm:chPref val="1"/>
        </dgm:presLayoutVars>
      </dgm:prSet>
      <dgm:spPr/>
    </dgm:pt>
  </dgm:ptLst>
  <dgm:cxnLst>
    <dgm:cxn modelId="{84612B21-9C52-4D13-9C99-66F2AFC811A6}" type="presOf" srcId="{31B2A657-930C-4883-8D76-9D469B133F35}" destId="{ADD0123C-A965-40B3-9B70-F7DF127E78C6}" srcOrd="0" destOrd="0" presId="urn:microsoft.com/office/officeart/2018/2/layout/IconCircleList"/>
    <dgm:cxn modelId="{5C91152C-F18B-4DC1-A859-8000B1143C80}" type="presOf" srcId="{C6B878CC-A1D9-4CB1-A7D2-DCE53B37B04C}" destId="{F8A6EF0E-6D28-43CD-92F6-8A01E7A3B3FD}" srcOrd="0" destOrd="0" presId="urn:microsoft.com/office/officeart/2018/2/layout/IconCircleList"/>
    <dgm:cxn modelId="{4C05F33B-677B-4526-AF8A-4612893F11BE}" srcId="{AFF5E581-704A-4257-B7D1-9B4A8C0B35E2}" destId="{C6B878CC-A1D9-4CB1-A7D2-DCE53B37B04C}" srcOrd="1" destOrd="0" parTransId="{9EC91AB5-F2B6-4DEE-94CB-3CE06348B1CC}" sibTransId="{58A6F6A6-BD9D-42BA-8DC6-E95353E64C83}"/>
    <dgm:cxn modelId="{3D587FA3-E469-496D-AD79-55EA18B51170}" type="presOf" srcId="{AFF5E581-704A-4257-B7D1-9B4A8C0B35E2}" destId="{99C294A4-B686-4E42-8C87-79433072CA1A}" srcOrd="0" destOrd="0" presId="urn:microsoft.com/office/officeart/2018/2/layout/IconCircleList"/>
    <dgm:cxn modelId="{5C94E1C5-9351-4A73-A285-83430B3AB69F}" srcId="{AFF5E581-704A-4257-B7D1-9B4A8C0B35E2}" destId="{31B2A657-930C-4883-8D76-9D469B133F35}" srcOrd="0" destOrd="0" parTransId="{7561AA66-7C30-461B-B3BE-F8B5706FB698}" sibTransId="{F2995897-8937-4D6C-A08F-4F06C7DF08E2}"/>
    <dgm:cxn modelId="{C8E5AED7-7956-4608-947A-6A9C53F442D3}" type="presOf" srcId="{F2995897-8937-4D6C-A08F-4F06C7DF08E2}" destId="{016647AB-7D3C-4C16-9AA2-13585FDDB376}" srcOrd="0" destOrd="0" presId="urn:microsoft.com/office/officeart/2018/2/layout/IconCircleList"/>
    <dgm:cxn modelId="{2DA36D6E-E05A-4768-A860-EF87A936F973}" type="presParOf" srcId="{99C294A4-B686-4E42-8C87-79433072CA1A}" destId="{60DCC71B-E757-4DE2-BD00-A162D53731D3}" srcOrd="0" destOrd="0" presId="urn:microsoft.com/office/officeart/2018/2/layout/IconCircleList"/>
    <dgm:cxn modelId="{C45444BA-EE52-4874-AA50-A56836D22F09}" type="presParOf" srcId="{60DCC71B-E757-4DE2-BD00-A162D53731D3}" destId="{2464D756-A3B5-40B5-AB9D-E97CFB6C37EF}" srcOrd="0" destOrd="0" presId="urn:microsoft.com/office/officeart/2018/2/layout/IconCircleList"/>
    <dgm:cxn modelId="{12EB225B-DDB4-4911-9252-69D38AFC32B9}" type="presParOf" srcId="{2464D756-A3B5-40B5-AB9D-E97CFB6C37EF}" destId="{C554F8DC-F9D8-4B1F-94F9-38CE0E239B86}" srcOrd="0" destOrd="0" presId="urn:microsoft.com/office/officeart/2018/2/layout/IconCircleList"/>
    <dgm:cxn modelId="{9D3E4C95-CB07-43CE-AE38-BC0F03684EFB}" type="presParOf" srcId="{2464D756-A3B5-40B5-AB9D-E97CFB6C37EF}" destId="{DCF610D6-5809-4222-B6C1-348952F97313}" srcOrd="1" destOrd="0" presId="urn:microsoft.com/office/officeart/2018/2/layout/IconCircleList"/>
    <dgm:cxn modelId="{8D6A3662-4383-4C76-9B37-129FE61D8D14}" type="presParOf" srcId="{2464D756-A3B5-40B5-AB9D-E97CFB6C37EF}" destId="{FDE4B85E-A534-4495-AC9C-1C1213D6D03A}" srcOrd="2" destOrd="0" presId="urn:microsoft.com/office/officeart/2018/2/layout/IconCircleList"/>
    <dgm:cxn modelId="{507CFD19-B5C7-4A91-A35D-4262F0D459D2}" type="presParOf" srcId="{2464D756-A3B5-40B5-AB9D-E97CFB6C37EF}" destId="{ADD0123C-A965-40B3-9B70-F7DF127E78C6}" srcOrd="3" destOrd="0" presId="urn:microsoft.com/office/officeart/2018/2/layout/IconCircleList"/>
    <dgm:cxn modelId="{F2CF2B4E-2786-41EC-95E5-28B03C449E74}" type="presParOf" srcId="{60DCC71B-E757-4DE2-BD00-A162D53731D3}" destId="{016647AB-7D3C-4C16-9AA2-13585FDDB376}" srcOrd="1" destOrd="0" presId="urn:microsoft.com/office/officeart/2018/2/layout/IconCircleList"/>
    <dgm:cxn modelId="{CF1326F4-6A0C-413D-94DB-25947E2A642D}" type="presParOf" srcId="{60DCC71B-E757-4DE2-BD00-A162D53731D3}" destId="{6AE8D861-6AB4-41C6-A421-08EBFF483763}" srcOrd="2" destOrd="0" presId="urn:microsoft.com/office/officeart/2018/2/layout/IconCircleList"/>
    <dgm:cxn modelId="{200B3B0C-D6C6-4625-9902-57DC54A646C4}" type="presParOf" srcId="{6AE8D861-6AB4-41C6-A421-08EBFF483763}" destId="{32D843BD-75C3-45BF-B983-FBCA7063C1A6}" srcOrd="0" destOrd="0" presId="urn:microsoft.com/office/officeart/2018/2/layout/IconCircleList"/>
    <dgm:cxn modelId="{3AAB0048-3733-49A8-8790-4C904155DE3F}" type="presParOf" srcId="{6AE8D861-6AB4-41C6-A421-08EBFF483763}" destId="{90499279-C68D-4A8E-938A-60DC6CA432A0}" srcOrd="1" destOrd="0" presId="urn:microsoft.com/office/officeart/2018/2/layout/IconCircleList"/>
    <dgm:cxn modelId="{4CF5C543-7CD6-450F-BE7C-CCA927D4B5AE}" type="presParOf" srcId="{6AE8D861-6AB4-41C6-A421-08EBFF483763}" destId="{A75BB72A-0273-4BDF-A9E3-205F75106A51}" srcOrd="2" destOrd="0" presId="urn:microsoft.com/office/officeart/2018/2/layout/IconCircleList"/>
    <dgm:cxn modelId="{2B0F28D4-6EE0-4244-A28A-AA6F2A801EFB}" type="presParOf" srcId="{6AE8D861-6AB4-41C6-A421-08EBFF483763}" destId="{F8A6EF0E-6D28-43CD-92F6-8A01E7A3B3FD}"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D3D9208-D973-40AE-A548-92A77AEEC7C0}" type="doc">
      <dgm:prSet loTypeId="urn:microsoft.com/office/officeart/2016/7/layout/RepeatingBendingProcessNew" loCatId="process" qsTypeId="urn:microsoft.com/office/officeart/2005/8/quickstyle/simple1" qsCatId="simple" csTypeId="urn:microsoft.com/office/officeart/2005/8/colors/accent1_2" csCatId="accent1"/>
      <dgm:spPr/>
      <dgm:t>
        <a:bodyPr/>
        <a:lstStyle/>
        <a:p>
          <a:endParaRPr lang="en-US"/>
        </a:p>
      </dgm:t>
    </dgm:pt>
    <dgm:pt modelId="{EDE7CC9A-EADA-4E9D-96F2-22D0BB569060}">
      <dgm:prSet/>
      <dgm:spPr/>
      <dgm:t>
        <a:bodyPr/>
        <a:lstStyle/>
        <a:p>
          <a:r>
            <a:rPr lang="en-US"/>
            <a:t>Moodustada väikesed rühmad (3-4 osalejat igas rühmas).</a:t>
          </a:r>
        </a:p>
      </dgm:t>
    </dgm:pt>
    <dgm:pt modelId="{D5B3EBB4-921E-4BA9-B86E-895D90EBB1DF}" type="parTrans" cxnId="{293AF767-272B-4526-A0DD-4AFCD7B55051}">
      <dgm:prSet/>
      <dgm:spPr/>
      <dgm:t>
        <a:bodyPr/>
        <a:lstStyle/>
        <a:p>
          <a:endParaRPr lang="en-US"/>
        </a:p>
      </dgm:t>
    </dgm:pt>
    <dgm:pt modelId="{EC94D213-137D-479D-B67C-D28B57899A7F}" type="sibTrans" cxnId="{293AF767-272B-4526-A0DD-4AFCD7B55051}">
      <dgm:prSet/>
      <dgm:spPr/>
      <dgm:t>
        <a:bodyPr/>
        <a:lstStyle/>
        <a:p>
          <a:endParaRPr lang="en-US"/>
        </a:p>
      </dgm:t>
    </dgm:pt>
    <dgm:pt modelId="{38597449-74FD-4CA4-B239-CD7D118E521E}">
      <dgm:prSet/>
      <dgm:spPr/>
      <dgm:t>
        <a:bodyPr/>
        <a:lstStyle/>
        <a:p>
          <a:r>
            <a:rPr lang="en-US"/>
            <a:t>Andke neile suur paberileht ja paluge neil teha ajurünnak selle kohta, millist rolli mängib plastik nende elus.</a:t>
          </a:r>
        </a:p>
      </dgm:t>
    </dgm:pt>
    <dgm:pt modelId="{9E85ACF6-118F-461A-B966-6A0ADF6BD351}" type="parTrans" cxnId="{AECFD8C1-29D2-42A2-B80A-95F7EA66241F}">
      <dgm:prSet/>
      <dgm:spPr/>
      <dgm:t>
        <a:bodyPr/>
        <a:lstStyle/>
        <a:p>
          <a:endParaRPr lang="en-US"/>
        </a:p>
      </dgm:t>
    </dgm:pt>
    <dgm:pt modelId="{94B63429-3219-4ABE-9E58-84C0D7FF8EA5}" type="sibTrans" cxnId="{AECFD8C1-29D2-42A2-B80A-95F7EA66241F}">
      <dgm:prSet/>
      <dgm:spPr/>
      <dgm:t>
        <a:bodyPr/>
        <a:lstStyle/>
        <a:p>
          <a:endParaRPr lang="en-US"/>
        </a:p>
      </dgm:t>
    </dgm:pt>
    <dgm:pt modelId="{1FAA0FE4-9462-4311-900F-A847CF9AF312}">
      <dgm:prSet/>
      <dgm:spPr/>
      <dgm:t>
        <a:bodyPr/>
        <a:lstStyle/>
        <a:p>
          <a:r>
            <a:rPr lang="en-US" dirty="0"/>
            <a:t>Ühe nädala jooksul peaksid nad jälgima plastikasutuse kasutamist, täites töölehe "Jälgi oma plasti".</a:t>
          </a:r>
        </a:p>
      </dgm:t>
    </dgm:pt>
    <dgm:pt modelId="{5F08399C-3C3C-4DD1-9029-6CC543393E64}" type="parTrans" cxnId="{47DBC0F6-3ECD-4D17-9EC6-4C0A6C867526}">
      <dgm:prSet/>
      <dgm:spPr/>
      <dgm:t>
        <a:bodyPr/>
        <a:lstStyle/>
        <a:p>
          <a:endParaRPr lang="en-US"/>
        </a:p>
      </dgm:t>
    </dgm:pt>
    <dgm:pt modelId="{CC307DAA-FD69-4053-A27D-FE7B62F6AE8F}" type="sibTrans" cxnId="{47DBC0F6-3ECD-4D17-9EC6-4C0A6C867526}">
      <dgm:prSet/>
      <dgm:spPr/>
      <dgm:t>
        <a:bodyPr/>
        <a:lstStyle/>
        <a:p>
          <a:endParaRPr lang="en-US"/>
        </a:p>
      </dgm:t>
    </dgm:pt>
    <dgm:pt modelId="{98F91718-B103-4220-A665-5523BCED6A42}">
      <dgm:prSet/>
      <dgm:spPr/>
      <dgm:t>
        <a:bodyPr/>
        <a:lstStyle/>
        <a:p>
          <a:r>
            <a:rPr lang="en-US"/>
            <a:t>Mõtiskleda tarbimisharjumuste üle ja arutada, miks kasutatakse teatavaid ühekordselt kasutatavaid plaste ja uurida nende asendamiseks keskkonnasõbralikke alternatiive. (Arutelu ajal võite teha märkmeid).</a:t>
          </a:r>
        </a:p>
      </dgm:t>
    </dgm:pt>
    <dgm:pt modelId="{1E6669AD-B272-4AAA-B15E-EAC68E5BA4FC}" type="parTrans" cxnId="{C1C4A892-5532-4483-A3E5-8D7F44E97A4A}">
      <dgm:prSet/>
      <dgm:spPr/>
      <dgm:t>
        <a:bodyPr/>
        <a:lstStyle/>
        <a:p>
          <a:endParaRPr lang="en-US"/>
        </a:p>
      </dgm:t>
    </dgm:pt>
    <dgm:pt modelId="{103A606A-C6C2-4BB6-A342-C0F407741EC6}" type="sibTrans" cxnId="{C1C4A892-5532-4483-A3E5-8D7F44E97A4A}">
      <dgm:prSet/>
      <dgm:spPr/>
      <dgm:t>
        <a:bodyPr/>
        <a:lstStyle/>
        <a:p>
          <a:endParaRPr lang="en-US"/>
        </a:p>
      </dgm:t>
    </dgm:pt>
    <dgm:pt modelId="{A2E3A7D6-9203-487F-AE40-57383466EA74}">
      <dgm:prSet/>
      <dgm:spPr/>
      <dgm:t>
        <a:bodyPr/>
        <a:lstStyle/>
        <a:p>
          <a:r>
            <a:rPr lang="en-US"/>
            <a:t>Täitke suur mahuti veega ja asetage sinna mõned ühekordselt kasutatavad plastist esemed. Arutlege kõrvaldamise kestuse üle, selgitage mikroplasti mõju mereelustikule ja kasutage käesolevas moodulis sisalduvat teavet. </a:t>
          </a:r>
        </a:p>
      </dgm:t>
    </dgm:pt>
    <dgm:pt modelId="{6B55BFB7-E42F-424F-AB33-C1E5C34A112C}" type="parTrans" cxnId="{EE138D1F-55B4-4069-A815-9FA8DC513EE1}">
      <dgm:prSet/>
      <dgm:spPr/>
      <dgm:t>
        <a:bodyPr/>
        <a:lstStyle/>
        <a:p>
          <a:endParaRPr lang="en-US"/>
        </a:p>
      </dgm:t>
    </dgm:pt>
    <dgm:pt modelId="{C7F1A827-20E5-45AE-AC2E-BB0EECA614D0}" type="sibTrans" cxnId="{EE138D1F-55B4-4069-A815-9FA8DC513EE1}">
      <dgm:prSet/>
      <dgm:spPr/>
      <dgm:t>
        <a:bodyPr/>
        <a:lstStyle/>
        <a:p>
          <a:endParaRPr lang="en-US"/>
        </a:p>
      </dgm:t>
    </dgm:pt>
    <dgm:pt modelId="{8C53E148-ACF4-4412-BCA3-4E9838F13AA0}">
      <dgm:prSet/>
      <dgm:spPr/>
      <dgm:t>
        <a:bodyPr/>
        <a:lstStyle/>
        <a:p>
          <a:r>
            <a:rPr lang="en-US"/>
            <a:t>Täitke teine anum veega ja lisage paberileht .</a:t>
          </a:r>
        </a:p>
      </dgm:t>
    </dgm:pt>
    <dgm:pt modelId="{192EF51A-3967-4612-83EC-CC540EE8603D}" type="parTrans" cxnId="{B7C21208-8FB1-4FB6-9BF4-44C87318DAB1}">
      <dgm:prSet/>
      <dgm:spPr/>
      <dgm:t>
        <a:bodyPr/>
        <a:lstStyle/>
        <a:p>
          <a:endParaRPr lang="en-US"/>
        </a:p>
      </dgm:t>
    </dgm:pt>
    <dgm:pt modelId="{5845DB1F-E7D1-4078-84A1-754747BFADB6}" type="sibTrans" cxnId="{B7C21208-8FB1-4FB6-9BF4-44C87318DAB1}">
      <dgm:prSet/>
      <dgm:spPr/>
      <dgm:t>
        <a:bodyPr/>
        <a:lstStyle/>
        <a:p>
          <a:endParaRPr lang="en-US"/>
        </a:p>
      </dgm:t>
    </dgm:pt>
    <dgm:pt modelId="{80FE5A07-011D-4ACB-A627-D98F9C3BD5BC}">
      <dgm:prSet/>
      <dgm:spPr/>
      <dgm:t>
        <a:bodyPr/>
        <a:lstStyle/>
        <a:p>
          <a:r>
            <a:rPr lang="en-US"/>
            <a:t>Jätke kaks konteinerit kõrvale ja julgustage rühmi mõtisklema selle üle, kui kaua kulub esemete lagunemiseks meres.</a:t>
          </a:r>
        </a:p>
      </dgm:t>
    </dgm:pt>
    <dgm:pt modelId="{BD0E990B-CC01-4B83-8D97-0C793F83D339}" type="parTrans" cxnId="{F42B20D5-C96A-4198-8340-4F7B532D919D}">
      <dgm:prSet/>
      <dgm:spPr/>
      <dgm:t>
        <a:bodyPr/>
        <a:lstStyle/>
        <a:p>
          <a:endParaRPr lang="en-US"/>
        </a:p>
      </dgm:t>
    </dgm:pt>
    <dgm:pt modelId="{3366D265-B4DF-4016-8C9B-A210F6048684}" type="sibTrans" cxnId="{F42B20D5-C96A-4198-8340-4F7B532D919D}">
      <dgm:prSet/>
      <dgm:spPr/>
      <dgm:t>
        <a:bodyPr/>
        <a:lstStyle/>
        <a:p>
          <a:endParaRPr lang="en-US"/>
        </a:p>
      </dgm:t>
    </dgm:pt>
    <dgm:pt modelId="{4D69E4DC-5B79-4AD9-B09B-39EE417961D7}">
      <dgm:prSet/>
      <dgm:spPr/>
      <dgm:t>
        <a:bodyPr/>
        <a:lstStyle/>
        <a:p>
          <a:r>
            <a:rPr lang="en-US"/>
            <a:t>Andke rühmadele taas suur paberileht ja mõned värvilised paberid.</a:t>
          </a:r>
        </a:p>
      </dgm:t>
    </dgm:pt>
    <dgm:pt modelId="{74BC52B2-8D87-4466-B228-A0EFCF2DCA84}" type="parTrans" cxnId="{430905FF-1A5E-4DEE-B3E5-62907BD5096F}">
      <dgm:prSet/>
      <dgm:spPr/>
      <dgm:t>
        <a:bodyPr/>
        <a:lstStyle/>
        <a:p>
          <a:endParaRPr lang="en-US"/>
        </a:p>
      </dgm:t>
    </dgm:pt>
    <dgm:pt modelId="{4228AD31-4F11-41CD-AC7B-CF0675ABB697}" type="sibTrans" cxnId="{430905FF-1A5E-4DEE-B3E5-62907BD5096F}">
      <dgm:prSet/>
      <dgm:spPr/>
      <dgm:t>
        <a:bodyPr/>
        <a:lstStyle/>
        <a:p>
          <a:endParaRPr lang="en-US"/>
        </a:p>
      </dgm:t>
    </dgm:pt>
    <dgm:pt modelId="{D01FA0A9-63C7-4242-B6E4-8E4208B3DCAC}">
      <dgm:prSet/>
      <dgm:spPr/>
      <dgm:t>
        <a:bodyPr/>
        <a:lstStyle/>
        <a:p>
          <a:r>
            <a:rPr lang="en-US"/>
            <a:t>Osalejad peaksid kujundama plakati, et propageerida plasti vähendamist oma kohalikus kogukonnas.</a:t>
          </a:r>
        </a:p>
      </dgm:t>
    </dgm:pt>
    <dgm:pt modelId="{52B5D11E-712B-4D3B-B7C9-D4D6E09DE0B8}" type="parTrans" cxnId="{36597AA7-95C7-4F02-BE70-02CFB02B0372}">
      <dgm:prSet/>
      <dgm:spPr/>
      <dgm:t>
        <a:bodyPr/>
        <a:lstStyle/>
        <a:p>
          <a:endParaRPr lang="en-US"/>
        </a:p>
      </dgm:t>
    </dgm:pt>
    <dgm:pt modelId="{C0003A73-5A66-4C99-8F78-4440E012924B}" type="sibTrans" cxnId="{36597AA7-95C7-4F02-BE70-02CFB02B0372}">
      <dgm:prSet/>
      <dgm:spPr/>
      <dgm:t>
        <a:bodyPr/>
        <a:lstStyle/>
        <a:p>
          <a:endParaRPr lang="en-US"/>
        </a:p>
      </dgm:t>
    </dgm:pt>
    <dgm:pt modelId="{A986E298-1DDC-45E0-A5EB-7B0CF3CED7D8}">
      <dgm:prSet/>
      <dgm:spPr/>
      <dgm:t>
        <a:bodyPr/>
        <a:lstStyle/>
        <a:p>
          <a:r>
            <a:rPr lang="en-US"/>
            <a:t>Tutvustage plakateid kogu rühmale ja selgitage nende tähendust .</a:t>
          </a:r>
        </a:p>
      </dgm:t>
    </dgm:pt>
    <dgm:pt modelId="{60170397-8EA8-4982-BDD7-5B0962F082BB}" type="parTrans" cxnId="{9E7DD131-58F6-4C85-B8CE-B39CF0F0FDD0}">
      <dgm:prSet/>
      <dgm:spPr/>
      <dgm:t>
        <a:bodyPr/>
        <a:lstStyle/>
        <a:p>
          <a:endParaRPr lang="en-US"/>
        </a:p>
      </dgm:t>
    </dgm:pt>
    <dgm:pt modelId="{65A8C0D6-8828-4A1F-9F28-4A882C78BEA6}" type="sibTrans" cxnId="{9E7DD131-58F6-4C85-B8CE-B39CF0F0FDD0}">
      <dgm:prSet/>
      <dgm:spPr/>
      <dgm:t>
        <a:bodyPr/>
        <a:lstStyle/>
        <a:p>
          <a:endParaRPr lang="en-US"/>
        </a:p>
      </dgm:t>
    </dgm:pt>
    <dgm:pt modelId="{A43C277C-11BD-4213-BE1C-2975116D4870}">
      <dgm:prSet/>
      <dgm:spPr/>
      <dgm:t>
        <a:bodyPr/>
        <a:lstStyle/>
        <a:p>
          <a:r>
            <a:rPr lang="en-US"/>
            <a:t>Võiksite teha plakatitest foto ja laadida need üles sotsiaalmeediasse koos asjakohaste hashtagidega (#reduceplastic #trackyourplastic #saveoceans #rescueproject jne .) ja julgustada osalejaid sõnumit jagama!</a:t>
          </a:r>
          <a:r>
            <a:rPr lang="el-GR"/>
            <a:t>  </a:t>
          </a:r>
          <a:endParaRPr lang="en-US"/>
        </a:p>
      </dgm:t>
    </dgm:pt>
    <dgm:pt modelId="{17C9BE37-BEFF-4D9A-9632-5CE792E8D366}" type="parTrans" cxnId="{8B119C9A-1CE3-45AC-9881-14205205145B}">
      <dgm:prSet/>
      <dgm:spPr/>
      <dgm:t>
        <a:bodyPr/>
        <a:lstStyle/>
        <a:p>
          <a:endParaRPr lang="en-US"/>
        </a:p>
      </dgm:t>
    </dgm:pt>
    <dgm:pt modelId="{BED9258B-3C75-4F05-8D98-9170173865FE}" type="sibTrans" cxnId="{8B119C9A-1CE3-45AC-9881-14205205145B}">
      <dgm:prSet/>
      <dgm:spPr/>
      <dgm:t>
        <a:bodyPr/>
        <a:lstStyle/>
        <a:p>
          <a:endParaRPr lang="en-US"/>
        </a:p>
      </dgm:t>
    </dgm:pt>
    <dgm:pt modelId="{599B0292-A6A4-4531-87F7-5A676CFA44E1}" type="pres">
      <dgm:prSet presAssocID="{0D3D9208-D973-40AE-A548-92A77AEEC7C0}" presName="Name0" presStyleCnt="0">
        <dgm:presLayoutVars>
          <dgm:dir/>
          <dgm:resizeHandles val="exact"/>
        </dgm:presLayoutVars>
      </dgm:prSet>
      <dgm:spPr/>
    </dgm:pt>
    <dgm:pt modelId="{BCC6A666-FE2B-4B2F-B5C2-C954AF8708D5}" type="pres">
      <dgm:prSet presAssocID="{EDE7CC9A-EADA-4E9D-96F2-22D0BB569060}" presName="node" presStyleLbl="node1" presStyleIdx="0" presStyleCnt="11">
        <dgm:presLayoutVars>
          <dgm:bulletEnabled val="1"/>
        </dgm:presLayoutVars>
      </dgm:prSet>
      <dgm:spPr/>
    </dgm:pt>
    <dgm:pt modelId="{E88B5E41-C513-473E-9E4A-315E75558AB4}" type="pres">
      <dgm:prSet presAssocID="{EC94D213-137D-479D-B67C-D28B57899A7F}" presName="sibTrans" presStyleLbl="sibTrans1D1" presStyleIdx="0" presStyleCnt="10"/>
      <dgm:spPr/>
    </dgm:pt>
    <dgm:pt modelId="{B6866576-19B8-4F40-9DA9-6E61625FCF02}" type="pres">
      <dgm:prSet presAssocID="{EC94D213-137D-479D-B67C-D28B57899A7F}" presName="connectorText" presStyleLbl="sibTrans1D1" presStyleIdx="0" presStyleCnt="10"/>
      <dgm:spPr/>
    </dgm:pt>
    <dgm:pt modelId="{10B7DD15-6CF5-45F0-B71A-062428ED06B4}" type="pres">
      <dgm:prSet presAssocID="{38597449-74FD-4CA4-B239-CD7D118E521E}" presName="node" presStyleLbl="node1" presStyleIdx="1" presStyleCnt="11">
        <dgm:presLayoutVars>
          <dgm:bulletEnabled val="1"/>
        </dgm:presLayoutVars>
      </dgm:prSet>
      <dgm:spPr/>
    </dgm:pt>
    <dgm:pt modelId="{6EDC37E4-3571-4290-8005-885E4A10E24F}" type="pres">
      <dgm:prSet presAssocID="{94B63429-3219-4ABE-9E58-84C0D7FF8EA5}" presName="sibTrans" presStyleLbl="sibTrans1D1" presStyleIdx="1" presStyleCnt="10"/>
      <dgm:spPr/>
    </dgm:pt>
    <dgm:pt modelId="{64053DE1-A498-4FB4-A5F2-CC55D326B4EC}" type="pres">
      <dgm:prSet presAssocID="{94B63429-3219-4ABE-9E58-84C0D7FF8EA5}" presName="connectorText" presStyleLbl="sibTrans1D1" presStyleIdx="1" presStyleCnt="10"/>
      <dgm:spPr/>
    </dgm:pt>
    <dgm:pt modelId="{E9186F06-3F74-4BC7-B5BB-0AC02E5C796D}" type="pres">
      <dgm:prSet presAssocID="{1FAA0FE4-9462-4311-900F-A847CF9AF312}" presName="node" presStyleLbl="node1" presStyleIdx="2" presStyleCnt="11">
        <dgm:presLayoutVars>
          <dgm:bulletEnabled val="1"/>
        </dgm:presLayoutVars>
      </dgm:prSet>
      <dgm:spPr/>
    </dgm:pt>
    <dgm:pt modelId="{D0FB9B88-E030-4CB0-AD9F-3AD355563A20}" type="pres">
      <dgm:prSet presAssocID="{CC307DAA-FD69-4053-A27D-FE7B62F6AE8F}" presName="sibTrans" presStyleLbl="sibTrans1D1" presStyleIdx="2" presStyleCnt="10"/>
      <dgm:spPr/>
    </dgm:pt>
    <dgm:pt modelId="{0D8B2410-82B6-41C1-AD28-B0652174538A}" type="pres">
      <dgm:prSet presAssocID="{CC307DAA-FD69-4053-A27D-FE7B62F6AE8F}" presName="connectorText" presStyleLbl="sibTrans1D1" presStyleIdx="2" presStyleCnt="10"/>
      <dgm:spPr/>
    </dgm:pt>
    <dgm:pt modelId="{3EBB4900-D51B-4015-8617-96BB48A8054B}" type="pres">
      <dgm:prSet presAssocID="{98F91718-B103-4220-A665-5523BCED6A42}" presName="node" presStyleLbl="node1" presStyleIdx="3" presStyleCnt="11">
        <dgm:presLayoutVars>
          <dgm:bulletEnabled val="1"/>
        </dgm:presLayoutVars>
      </dgm:prSet>
      <dgm:spPr/>
    </dgm:pt>
    <dgm:pt modelId="{70530454-CC1B-4977-92E4-6F8E3DE95AD0}" type="pres">
      <dgm:prSet presAssocID="{103A606A-C6C2-4BB6-A342-C0F407741EC6}" presName="sibTrans" presStyleLbl="sibTrans1D1" presStyleIdx="3" presStyleCnt="10"/>
      <dgm:spPr/>
    </dgm:pt>
    <dgm:pt modelId="{3CA172CE-73FD-4D56-B91F-C9E5C4AA43E8}" type="pres">
      <dgm:prSet presAssocID="{103A606A-C6C2-4BB6-A342-C0F407741EC6}" presName="connectorText" presStyleLbl="sibTrans1D1" presStyleIdx="3" presStyleCnt="10"/>
      <dgm:spPr/>
    </dgm:pt>
    <dgm:pt modelId="{A108BC61-0AA3-4311-8DD6-85FE5D6B2E65}" type="pres">
      <dgm:prSet presAssocID="{A2E3A7D6-9203-487F-AE40-57383466EA74}" presName="node" presStyleLbl="node1" presStyleIdx="4" presStyleCnt="11">
        <dgm:presLayoutVars>
          <dgm:bulletEnabled val="1"/>
        </dgm:presLayoutVars>
      </dgm:prSet>
      <dgm:spPr/>
    </dgm:pt>
    <dgm:pt modelId="{7589B5A4-274F-4BDE-A881-C609BB0DEF42}" type="pres">
      <dgm:prSet presAssocID="{C7F1A827-20E5-45AE-AC2E-BB0EECA614D0}" presName="sibTrans" presStyleLbl="sibTrans1D1" presStyleIdx="4" presStyleCnt="10"/>
      <dgm:spPr/>
    </dgm:pt>
    <dgm:pt modelId="{C07CDF18-002E-4531-BC46-189F3EFE91E8}" type="pres">
      <dgm:prSet presAssocID="{C7F1A827-20E5-45AE-AC2E-BB0EECA614D0}" presName="connectorText" presStyleLbl="sibTrans1D1" presStyleIdx="4" presStyleCnt="10"/>
      <dgm:spPr/>
    </dgm:pt>
    <dgm:pt modelId="{C789B6A2-E9EB-4857-8396-F87100E1D584}" type="pres">
      <dgm:prSet presAssocID="{8C53E148-ACF4-4412-BCA3-4E9838F13AA0}" presName="node" presStyleLbl="node1" presStyleIdx="5" presStyleCnt="11">
        <dgm:presLayoutVars>
          <dgm:bulletEnabled val="1"/>
        </dgm:presLayoutVars>
      </dgm:prSet>
      <dgm:spPr/>
    </dgm:pt>
    <dgm:pt modelId="{4619C007-2B86-4F3E-917E-C54D5317CD76}" type="pres">
      <dgm:prSet presAssocID="{5845DB1F-E7D1-4078-84A1-754747BFADB6}" presName="sibTrans" presStyleLbl="sibTrans1D1" presStyleIdx="5" presStyleCnt="10"/>
      <dgm:spPr/>
    </dgm:pt>
    <dgm:pt modelId="{1A5C3608-A3DD-4150-8C47-A7816ED9018B}" type="pres">
      <dgm:prSet presAssocID="{5845DB1F-E7D1-4078-84A1-754747BFADB6}" presName="connectorText" presStyleLbl="sibTrans1D1" presStyleIdx="5" presStyleCnt="10"/>
      <dgm:spPr/>
    </dgm:pt>
    <dgm:pt modelId="{4355FAF8-13BA-45DB-9E5E-4DB83ABECF92}" type="pres">
      <dgm:prSet presAssocID="{80FE5A07-011D-4ACB-A627-D98F9C3BD5BC}" presName="node" presStyleLbl="node1" presStyleIdx="6" presStyleCnt="11">
        <dgm:presLayoutVars>
          <dgm:bulletEnabled val="1"/>
        </dgm:presLayoutVars>
      </dgm:prSet>
      <dgm:spPr/>
    </dgm:pt>
    <dgm:pt modelId="{DDC8A6C6-C160-49F2-9985-05FAF5724C94}" type="pres">
      <dgm:prSet presAssocID="{3366D265-B4DF-4016-8C9B-A210F6048684}" presName="sibTrans" presStyleLbl="sibTrans1D1" presStyleIdx="6" presStyleCnt="10"/>
      <dgm:spPr/>
    </dgm:pt>
    <dgm:pt modelId="{127EF17F-3480-4E07-AE1F-644379F07093}" type="pres">
      <dgm:prSet presAssocID="{3366D265-B4DF-4016-8C9B-A210F6048684}" presName="connectorText" presStyleLbl="sibTrans1D1" presStyleIdx="6" presStyleCnt="10"/>
      <dgm:spPr/>
    </dgm:pt>
    <dgm:pt modelId="{DE244AC7-1D96-4F4A-8523-0B0E7D35D09F}" type="pres">
      <dgm:prSet presAssocID="{4D69E4DC-5B79-4AD9-B09B-39EE417961D7}" presName="node" presStyleLbl="node1" presStyleIdx="7" presStyleCnt="11">
        <dgm:presLayoutVars>
          <dgm:bulletEnabled val="1"/>
        </dgm:presLayoutVars>
      </dgm:prSet>
      <dgm:spPr/>
    </dgm:pt>
    <dgm:pt modelId="{15F527FD-B714-4BD5-9D67-B286EF61F99D}" type="pres">
      <dgm:prSet presAssocID="{4228AD31-4F11-41CD-AC7B-CF0675ABB697}" presName="sibTrans" presStyleLbl="sibTrans1D1" presStyleIdx="7" presStyleCnt="10"/>
      <dgm:spPr/>
    </dgm:pt>
    <dgm:pt modelId="{44B96C8A-4B6E-41BC-ACEE-DE5469A2357D}" type="pres">
      <dgm:prSet presAssocID="{4228AD31-4F11-41CD-AC7B-CF0675ABB697}" presName="connectorText" presStyleLbl="sibTrans1D1" presStyleIdx="7" presStyleCnt="10"/>
      <dgm:spPr/>
    </dgm:pt>
    <dgm:pt modelId="{072F02BD-3CDC-46D6-B21A-BF838C71C753}" type="pres">
      <dgm:prSet presAssocID="{D01FA0A9-63C7-4242-B6E4-8E4208B3DCAC}" presName="node" presStyleLbl="node1" presStyleIdx="8" presStyleCnt="11">
        <dgm:presLayoutVars>
          <dgm:bulletEnabled val="1"/>
        </dgm:presLayoutVars>
      </dgm:prSet>
      <dgm:spPr/>
    </dgm:pt>
    <dgm:pt modelId="{CDC0A661-E1B2-4190-AF05-E00F05291163}" type="pres">
      <dgm:prSet presAssocID="{C0003A73-5A66-4C99-8F78-4440E012924B}" presName="sibTrans" presStyleLbl="sibTrans1D1" presStyleIdx="8" presStyleCnt="10"/>
      <dgm:spPr/>
    </dgm:pt>
    <dgm:pt modelId="{EB917420-193C-48BD-A3C0-BC3950BD52B2}" type="pres">
      <dgm:prSet presAssocID="{C0003A73-5A66-4C99-8F78-4440E012924B}" presName="connectorText" presStyleLbl="sibTrans1D1" presStyleIdx="8" presStyleCnt="10"/>
      <dgm:spPr/>
    </dgm:pt>
    <dgm:pt modelId="{7F31A8CE-8AB2-43D9-AA77-22CECB626985}" type="pres">
      <dgm:prSet presAssocID="{A986E298-1DDC-45E0-A5EB-7B0CF3CED7D8}" presName="node" presStyleLbl="node1" presStyleIdx="9" presStyleCnt="11">
        <dgm:presLayoutVars>
          <dgm:bulletEnabled val="1"/>
        </dgm:presLayoutVars>
      </dgm:prSet>
      <dgm:spPr/>
    </dgm:pt>
    <dgm:pt modelId="{DEB93B23-007A-4FD2-BD77-A179171D0637}" type="pres">
      <dgm:prSet presAssocID="{65A8C0D6-8828-4A1F-9F28-4A882C78BEA6}" presName="sibTrans" presStyleLbl="sibTrans1D1" presStyleIdx="9" presStyleCnt="10"/>
      <dgm:spPr/>
    </dgm:pt>
    <dgm:pt modelId="{07E0DC66-FAD8-4A43-8B38-F26F185CF585}" type="pres">
      <dgm:prSet presAssocID="{65A8C0D6-8828-4A1F-9F28-4A882C78BEA6}" presName="connectorText" presStyleLbl="sibTrans1D1" presStyleIdx="9" presStyleCnt="10"/>
      <dgm:spPr/>
    </dgm:pt>
    <dgm:pt modelId="{D5934E22-0687-445C-AD01-430EBD635738}" type="pres">
      <dgm:prSet presAssocID="{A43C277C-11BD-4213-BE1C-2975116D4870}" presName="node" presStyleLbl="node1" presStyleIdx="10" presStyleCnt="11">
        <dgm:presLayoutVars>
          <dgm:bulletEnabled val="1"/>
        </dgm:presLayoutVars>
      </dgm:prSet>
      <dgm:spPr/>
    </dgm:pt>
  </dgm:ptLst>
  <dgm:cxnLst>
    <dgm:cxn modelId="{B7C21208-8FB1-4FB6-9BF4-44C87318DAB1}" srcId="{0D3D9208-D973-40AE-A548-92A77AEEC7C0}" destId="{8C53E148-ACF4-4412-BCA3-4E9838F13AA0}" srcOrd="5" destOrd="0" parTransId="{192EF51A-3967-4612-83EC-CC540EE8603D}" sibTransId="{5845DB1F-E7D1-4078-84A1-754747BFADB6}"/>
    <dgm:cxn modelId="{550DF209-DEFD-4D2D-A0C7-98115067FF82}" type="presOf" srcId="{5845DB1F-E7D1-4078-84A1-754747BFADB6}" destId="{1A5C3608-A3DD-4150-8C47-A7816ED9018B}" srcOrd="1" destOrd="0" presId="urn:microsoft.com/office/officeart/2016/7/layout/RepeatingBendingProcessNew"/>
    <dgm:cxn modelId="{29BE5E19-CB40-469C-93C3-9A1B435F87C1}" type="presOf" srcId="{98F91718-B103-4220-A665-5523BCED6A42}" destId="{3EBB4900-D51B-4015-8617-96BB48A8054B}" srcOrd="0" destOrd="0" presId="urn:microsoft.com/office/officeart/2016/7/layout/RepeatingBendingProcessNew"/>
    <dgm:cxn modelId="{0BF7401D-6692-4329-8F68-E57E74256298}" type="presOf" srcId="{4D69E4DC-5B79-4AD9-B09B-39EE417961D7}" destId="{DE244AC7-1D96-4F4A-8523-0B0E7D35D09F}" srcOrd="0" destOrd="0" presId="urn:microsoft.com/office/officeart/2016/7/layout/RepeatingBendingProcessNew"/>
    <dgm:cxn modelId="{EE138D1F-55B4-4069-A815-9FA8DC513EE1}" srcId="{0D3D9208-D973-40AE-A548-92A77AEEC7C0}" destId="{A2E3A7D6-9203-487F-AE40-57383466EA74}" srcOrd="4" destOrd="0" parTransId="{6B55BFB7-E42F-424F-AB33-C1E5C34A112C}" sibTransId="{C7F1A827-20E5-45AE-AC2E-BB0EECA614D0}"/>
    <dgm:cxn modelId="{30A25522-31F3-4D9D-9515-CE02EC7E2715}" type="presOf" srcId="{94B63429-3219-4ABE-9E58-84C0D7FF8EA5}" destId="{64053DE1-A498-4FB4-A5F2-CC55D326B4EC}" srcOrd="1" destOrd="0" presId="urn:microsoft.com/office/officeart/2016/7/layout/RepeatingBendingProcessNew"/>
    <dgm:cxn modelId="{24846123-5E88-4D65-852B-89B7086B52A5}" type="presOf" srcId="{4228AD31-4F11-41CD-AC7B-CF0675ABB697}" destId="{15F527FD-B714-4BD5-9D67-B286EF61F99D}" srcOrd="0" destOrd="0" presId="urn:microsoft.com/office/officeart/2016/7/layout/RepeatingBendingProcessNew"/>
    <dgm:cxn modelId="{9E7DD131-58F6-4C85-B8CE-B39CF0F0FDD0}" srcId="{0D3D9208-D973-40AE-A548-92A77AEEC7C0}" destId="{A986E298-1DDC-45E0-A5EB-7B0CF3CED7D8}" srcOrd="9" destOrd="0" parTransId="{60170397-8EA8-4982-BDD7-5B0962F082BB}" sibTransId="{65A8C0D6-8828-4A1F-9F28-4A882C78BEA6}"/>
    <dgm:cxn modelId="{B398D431-1F59-4DCD-B4CA-5B5A9B87061A}" type="presOf" srcId="{80FE5A07-011D-4ACB-A627-D98F9C3BD5BC}" destId="{4355FAF8-13BA-45DB-9E5E-4DB83ABECF92}" srcOrd="0" destOrd="0" presId="urn:microsoft.com/office/officeart/2016/7/layout/RepeatingBendingProcessNew"/>
    <dgm:cxn modelId="{6C08BA3A-3F81-4398-9685-63C549186F22}" type="presOf" srcId="{D01FA0A9-63C7-4242-B6E4-8E4208B3DCAC}" destId="{072F02BD-3CDC-46D6-B21A-BF838C71C753}" srcOrd="0" destOrd="0" presId="urn:microsoft.com/office/officeart/2016/7/layout/RepeatingBendingProcessNew"/>
    <dgm:cxn modelId="{C41CD942-5304-47D0-A01D-CBD97BF55825}" type="presOf" srcId="{EC94D213-137D-479D-B67C-D28B57899A7F}" destId="{E88B5E41-C513-473E-9E4A-315E75558AB4}" srcOrd="0" destOrd="0" presId="urn:microsoft.com/office/officeart/2016/7/layout/RepeatingBendingProcessNew"/>
    <dgm:cxn modelId="{51F89943-6D6A-4FE1-95A6-C10752F5DEAC}" type="presOf" srcId="{8C53E148-ACF4-4412-BCA3-4E9838F13AA0}" destId="{C789B6A2-E9EB-4857-8396-F87100E1D584}" srcOrd="0" destOrd="0" presId="urn:microsoft.com/office/officeart/2016/7/layout/RepeatingBendingProcessNew"/>
    <dgm:cxn modelId="{CE77AC4C-CBED-4040-B26F-062650886F18}" type="presOf" srcId="{38597449-74FD-4CA4-B239-CD7D118E521E}" destId="{10B7DD15-6CF5-45F0-B71A-062428ED06B4}" srcOrd="0" destOrd="0" presId="urn:microsoft.com/office/officeart/2016/7/layout/RepeatingBendingProcessNew"/>
    <dgm:cxn modelId="{A5AD165B-3C4F-4CCD-9870-DA4697ED60A1}" type="presOf" srcId="{65A8C0D6-8828-4A1F-9F28-4A882C78BEA6}" destId="{07E0DC66-FAD8-4A43-8B38-F26F185CF585}" srcOrd="1" destOrd="0" presId="urn:microsoft.com/office/officeart/2016/7/layout/RepeatingBendingProcessNew"/>
    <dgm:cxn modelId="{7F603360-E5AA-4854-8A0E-3454F89C4A0F}" type="presOf" srcId="{CC307DAA-FD69-4053-A27D-FE7B62F6AE8F}" destId="{D0FB9B88-E030-4CB0-AD9F-3AD355563A20}" srcOrd="0" destOrd="0" presId="urn:microsoft.com/office/officeart/2016/7/layout/RepeatingBendingProcessNew"/>
    <dgm:cxn modelId="{72218864-8B90-4A76-8F99-1AD87BABDF38}" type="presOf" srcId="{103A606A-C6C2-4BB6-A342-C0F407741EC6}" destId="{3CA172CE-73FD-4D56-B91F-C9E5C4AA43E8}" srcOrd="1" destOrd="0" presId="urn:microsoft.com/office/officeart/2016/7/layout/RepeatingBendingProcessNew"/>
    <dgm:cxn modelId="{293AF767-272B-4526-A0DD-4AFCD7B55051}" srcId="{0D3D9208-D973-40AE-A548-92A77AEEC7C0}" destId="{EDE7CC9A-EADA-4E9D-96F2-22D0BB569060}" srcOrd="0" destOrd="0" parTransId="{D5B3EBB4-921E-4BA9-B86E-895D90EBB1DF}" sibTransId="{EC94D213-137D-479D-B67C-D28B57899A7F}"/>
    <dgm:cxn modelId="{CD04F078-601F-4B5A-B3BE-F611DE1D4494}" type="presOf" srcId="{94B63429-3219-4ABE-9E58-84C0D7FF8EA5}" destId="{6EDC37E4-3571-4290-8005-885E4A10E24F}" srcOrd="0" destOrd="0" presId="urn:microsoft.com/office/officeart/2016/7/layout/RepeatingBendingProcessNew"/>
    <dgm:cxn modelId="{3BB63F7C-29B1-4EAB-8136-D28E10C3D6C0}" type="presOf" srcId="{1FAA0FE4-9462-4311-900F-A847CF9AF312}" destId="{E9186F06-3F74-4BC7-B5BB-0AC02E5C796D}" srcOrd="0" destOrd="0" presId="urn:microsoft.com/office/officeart/2016/7/layout/RepeatingBendingProcessNew"/>
    <dgm:cxn modelId="{1C6BF782-EAF2-49A5-9224-105D588867DC}" type="presOf" srcId="{C7F1A827-20E5-45AE-AC2E-BB0EECA614D0}" destId="{C07CDF18-002E-4531-BC46-189F3EFE91E8}" srcOrd="1" destOrd="0" presId="urn:microsoft.com/office/officeart/2016/7/layout/RepeatingBendingProcessNew"/>
    <dgm:cxn modelId="{0FAB9C83-0CAB-4763-9FDE-F20B163C42D0}" type="presOf" srcId="{EC94D213-137D-479D-B67C-D28B57899A7F}" destId="{B6866576-19B8-4F40-9DA9-6E61625FCF02}" srcOrd="1" destOrd="0" presId="urn:microsoft.com/office/officeart/2016/7/layout/RepeatingBendingProcessNew"/>
    <dgm:cxn modelId="{0DCEC785-3E34-4722-A5BB-3E9268EFD0D4}" type="presOf" srcId="{CC307DAA-FD69-4053-A27D-FE7B62F6AE8F}" destId="{0D8B2410-82B6-41C1-AD28-B0652174538A}" srcOrd="1" destOrd="0" presId="urn:microsoft.com/office/officeart/2016/7/layout/RepeatingBendingProcessNew"/>
    <dgm:cxn modelId="{6D1CB886-2AAD-4405-A38A-183E19E172B9}" type="presOf" srcId="{4228AD31-4F11-41CD-AC7B-CF0675ABB697}" destId="{44B96C8A-4B6E-41BC-ACEE-DE5469A2357D}" srcOrd="1" destOrd="0" presId="urn:microsoft.com/office/officeart/2016/7/layout/RepeatingBendingProcessNew"/>
    <dgm:cxn modelId="{94D4828D-23A0-42CF-A9FE-DA9B9BCF00D8}" type="presOf" srcId="{C0003A73-5A66-4C99-8F78-4440E012924B}" destId="{CDC0A661-E1B2-4190-AF05-E00F05291163}" srcOrd="0" destOrd="0" presId="urn:microsoft.com/office/officeart/2016/7/layout/RepeatingBendingProcessNew"/>
    <dgm:cxn modelId="{E146748F-7048-4A4C-982E-DAE66D47C9EF}" type="presOf" srcId="{65A8C0D6-8828-4A1F-9F28-4A882C78BEA6}" destId="{DEB93B23-007A-4FD2-BD77-A179171D0637}" srcOrd="0" destOrd="0" presId="urn:microsoft.com/office/officeart/2016/7/layout/RepeatingBendingProcessNew"/>
    <dgm:cxn modelId="{C1C4A892-5532-4483-A3E5-8D7F44E97A4A}" srcId="{0D3D9208-D973-40AE-A548-92A77AEEC7C0}" destId="{98F91718-B103-4220-A665-5523BCED6A42}" srcOrd="3" destOrd="0" parTransId="{1E6669AD-B272-4AAA-B15E-EAC68E5BA4FC}" sibTransId="{103A606A-C6C2-4BB6-A342-C0F407741EC6}"/>
    <dgm:cxn modelId="{8B119C9A-1CE3-45AC-9881-14205205145B}" srcId="{0D3D9208-D973-40AE-A548-92A77AEEC7C0}" destId="{A43C277C-11BD-4213-BE1C-2975116D4870}" srcOrd="10" destOrd="0" parTransId="{17C9BE37-BEFF-4D9A-9632-5CE792E8D366}" sibTransId="{BED9258B-3C75-4F05-8D98-9170173865FE}"/>
    <dgm:cxn modelId="{36597AA7-95C7-4F02-BE70-02CFB02B0372}" srcId="{0D3D9208-D973-40AE-A548-92A77AEEC7C0}" destId="{D01FA0A9-63C7-4242-B6E4-8E4208B3DCAC}" srcOrd="8" destOrd="0" parTransId="{52B5D11E-712B-4D3B-B7C9-D4D6E09DE0B8}" sibTransId="{C0003A73-5A66-4C99-8F78-4440E012924B}"/>
    <dgm:cxn modelId="{58F0A7A7-12E3-422B-844F-57F9CDA087E7}" type="presOf" srcId="{C0003A73-5A66-4C99-8F78-4440E012924B}" destId="{EB917420-193C-48BD-A3C0-BC3950BD52B2}" srcOrd="1" destOrd="0" presId="urn:microsoft.com/office/officeart/2016/7/layout/RepeatingBendingProcessNew"/>
    <dgm:cxn modelId="{E90E82B4-156A-4A52-89CE-1D237B00BB78}" type="presOf" srcId="{0D3D9208-D973-40AE-A548-92A77AEEC7C0}" destId="{599B0292-A6A4-4531-87F7-5A676CFA44E1}" srcOrd="0" destOrd="0" presId="urn:microsoft.com/office/officeart/2016/7/layout/RepeatingBendingProcessNew"/>
    <dgm:cxn modelId="{81A653BE-3FC6-482F-9497-EF6DCF91ED87}" type="presOf" srcId="{C7F1A827-20E5-45AE-AC2E-BB0EECA614D0}" destId="{7589B5A4-274F-4BDE-A881-C609BB0DEF42}" srcOrd="0" destOrd="0" presId="urn:microsoft.com/office/officeart/2016/7/layout/RepeatingBendingProcessNew"/>
    <dgm:cxn modelId="{AECFD8C1-29D2-42A2-B80A-95F7EA66241F}" srcId="{0D3D9208-D973-40AE-A548-92A77AEEC7C0}" destId="{38597449-74FD-4CA4-B239-CD7D118E521E}" srcOrd="1" destOrd="0" parTransId="{9E85ACF6-118F-461A-B966-6A0ADF6BD351}" sibTransId="{94B63429-3219-4ABE-9E58-84C0D7FF8EA5}"/>
    <dgm:cxn modelId="{34B317C2-7796-4403-A863-D17F88A8E001}" type="presOf" srcId="{5845DB1F-E7D1-4078-84A1-754747BFADB6}" destId="{4619C007-2B86-4F3E-917E-C54D5317CD76}" srcOrd="0" destOrd="0" presId="urn:microsoft.com/office/officeart/2016/7/layout/RepeatingBendingProcessNew"/>
    <dgm:cxn modelId="{D8A43DCF-6F30-49F8-BF08-A51478F8D301}" type="presOf" srcId="{EDE7CC9A-EADA-4E9D-96F2-22D0BB569060}" destId="{BCC6A666-FE2B-4B2F-B5C2-C954AF8708D5}" srcOrd="0" destOrd="0" presId="urn:microsoft.com/office/officeart/2016/7/layout/RepeatingBendingProcessNew"/>
    <dgm:cxn modelId="{2BCEC0D2-487C-4DFD-B25B-118A6F1D90AB}" type="presOf" srcId="{3366D265-B4DF-4016-8C9B-A210F6048684}" destId="{DDC8A6C6-C160-49F2-9985-05FAF5724C94}" srcOrd="0" destOrd="0" presId="urn:microsoft.com/office/officeart/2016/7/layout/RepeatingBendingProcessNew"/>
    <dgm:cxn modelId="{F42B20D5-C96A-4198-8340-4F7B532D919D}" srcId="{0D3D9208-D973-40AE-A548-92A77AEEC7C0}" destId="{80FE5A07-011D-4ACB-A627-D98F9C3BD5BC}" srcOrd="6" destOrd="0" parTransId="{BD0E990B-CC01-4B83-8D97-0C793F83D339}" sibTransId="{3366D265-B4DF-4016-8C9B-A210F6048684}"/>
    <dgm:cxn modelId="{43EAD2DD-CBB1-44F8-9E89-76FF6321CE73}" type="presOf" srcId="{A986E298-1DDC-45E0-A5EB-7B0CF3CED7D8}" destId="{7F31A8CE-8AB2-43D9-AA77-22CECB626985}" srcOrd="0" destOrd="0" presId="urn:microsoft.com/office/officeart/2016/7/layout/RepeatingBendingProcessNew"/>
    <dgm:cxn modelId="{C7A942EC-3428-4A87-9CA0-939F86D91F22}" type="presOf" srcId="{103A606A-C6C2-4BB6-A342-C0F407741EC6}" destId="{70530454-CC1B-4977-92E4-6F8E3DE95AD0}" srcOrd="0" destOrd="0" presId="urn:microsoft.com/office/officeart/2016/7/layout/RepeatingBendingProcessNew"/>
    <dgm:cxn modelId="{8C9D14F3-B259-4E48-9BA4-0EA9409483D3}" type="presOf" srcId="{A2E3A7D6-9203-487F-AE40-57383466EA74}" destId="{A108BC61-0AA3-4311-8DD6-85FE5D6B2E65}" srcOrd="0" destOrd="0" presId="urn:microsoft.com/office/officeart/2016/7/layout/RepeatingBendingProcessNew"/>
    <dgm:cxn modelId="{47DBC0F6-3ECD-4D17-9EC6-4C0A6C867526}" srcId="{0D3D9208-D973-40AE-A548-92A77AEEC7C0}" destId="{1FAA0FE4-9462-4311-900F-A847CF9AF312}" srcOrd="2" destOrd="0" parTransId="{5F08399C-3C3C-4DD1-9029-6CC543393E64}" sibTransId="{CC307DAA-FD69-4053-A27D-FE7B62F6AE8F}"/>
    <dgm:cxn modelId="{B1305FFA-95AD-4A24-A113-7DE9018B804E}" type="presOf" srcId="{A43C277C-11BD-4213-BE1C-2975116D4870}" destId="{D5934E22-0687-445C-AD01-430EBD635738}" srcOrd="0" destOrd="0" presId="urn:microsoft.com/office/officeart/2016/7/layout/RepeatingBendingProcessNew"/>
    <dgm:cxn modelId="{906BFCFC-5406-428F-BDD9-D81861C028F6}" type="presOf" srcId="{3366D265-B4DF-4016-8C9B-A210F6048684}" destId="{127EF17F-3480-4E07-AE1F-644379F07093}" srcOrd="1" destOrd="0" presId="urn:microsoft.com/office/officeart/2016/7/layout/RepeatingBendingProcessNew"/>
    <dgm:cxn modelId="{430905FF-1A5E-4DEE-B3E5-62907BD5096F}" srcId="{0D3D9208-D973-40AE-A548-92A77AEEC7C0}" destId="{4D69E4DC-5B79-4AD9-B09B-39EE417961D7}" srcOrd="7" destOrd="0" parTransId="{74BC52B2-8D87-4466-B228-A0EFCF2DCA84}" sibTransId="{4228AD31-4F11-41CD-AC7B-CF0675ABB697}"/>
    <dgm:cxn modelId="{0DB6FFBC-A239-44EE-8F18-0FE3AC8111B8}" type="presParOf" srcId="{599B0292-A6A4-4531-87F7-5A676CFA44E1}" destId="{BCC6A666-FE2B-4B2F-B5C2-C954AF8708D5}" srcOrd="0" destOrd="0" presId="urn:microsoft.com/office/officeart/2016/7/layout/RepeatingBendingProcessNew"/>
    <dgm:cxn modelId="{6D48AED6-0775-4CB2-9FDF-DC7EEEDF0D9C}" type="presParOf" srcId="{599B0292-A6A4-4531-87F7-5A676CFA44E1}" destId="{E88B5E41-C513-473E-9E4A-315E75558AB4}" srcOrd="1" destOrd="0" presId="urn:microsoft.com/office/officeart/2016/7/layout/RepeatingBendingProcessNew"/>
    <dgm:cxn modelId="{A3188CD9-C785-4289-B9A1-D048CA6FBFC7}" type="presParOf" srcId="{E88B5E41-C513-473E-9E4A-315E75558AB4}" destId="{B6866576-19B8-4F40-9DA9-6E61625FCF02}" srcOrd="0" destOrd="0" presId="urn:microsoft.com/office/officeart/2016/7/layout/RepeatingBendingProcessNew"/>
    <dgm:cxn modelId="{3FF5EFB1-C360-4DD6-BDC5-B19F15AD91AD}" type="presParOf" srcId="{599B0292-A6A4-4531-87F7-5A676CFA44E1}" destId="{10B7DD15-6CF5-45F0-B71A-062428ED06B4}" srcOrd="2" destOrd="0" presId="urn:microsoft.com/office/officeart/2016/7/layout/RepeatingBendingProcessNew"/>
    <dgm:cxn modelId="{116290BE-F1E4-442D-BC83-6165D3736E68}" type="presParOf" srcId="{599B0292-A6A4-4531-87F7-5A676CFA44E1}" destId="{6EDC37E4-3571-4290-8005-885E4A10E24F}" srcOrd="3" destOrd="0" presId="urn:microsoft.com/office/officeart/2016/7/layout/RepeatingBendingProcessNew"/>
    <dgm:cxn modelId="{2B623431-AC11-4000-9E91-57B77583E8D7}" type="presParOf" srcId="{6EDC37E4-3571-4290-8005-885E4A10E24F}" destId="{64053DE1-A498-4FB4-A5F2-CC55D326B4EC}" srcOrd="0" destOrd="0" presId="urn:microsoft.com/office/officeart/2016/7/layout/RepeatingBendingProcessNew"/>
    <dgm:cxn modelId="{E5C3D215-BB79-4EC2-8ADF-770D6CB253AC}" type="presParOf" srcId="{599B0292-A6A4-4531-87F7-5A676CFA44E1}" destId="{E9186F06-3F74-4BC7-B5BB-0AC02E5C796D}" srcOrd="4" destOrd="0" presId="urn:microsoft.com/office/officeart/2016/7/layout/RepeatingBendingProcessNew"/>
    <dgm:cxn modelId="{F750BB54-BB20-4AB5-AC11-83528001583E}" type="presParOf" srcId="{599B0292-A6A4-4531-87F7-5A676CFA44E1}" destId="{D0FB9B88-E030-4CB0-AD9F-3AD355563A20}" srcOrd="5" destOrd="0" presId="urn:microsoft.com/office/officeart/2016/7/layout/RepeatingBendingProcessNew"/>
    <dgm:cxn modelId="{1BFD49BC-46D1-4E90-A786-BEFB8E6A227A}" type="presParOf" srcId="{D0FB9B88-E030-4CB0-AD9F-3AD355563A20}" destId="{0D8B2410-82B6-41C1-AD28-B0652174538A}" srcOrd="0" destOrd="0" presId="urn:microsoft.com/office/officeart/2016/7/layout/RepeatingBendingProcessNew"/>
    <dgm:cxn modelId="{91E1819E-0EF9-486D-ACF5-CACCB79FBFBA}" type="presParOf" srcId="{599B0292-A6A4-4531-87F7-5A676CFA44E1}" destId="{3EBB4900-D51B-4015-8617-96BB48A8054B}" srcOrd="6" destOrd="0" presId="urn:microsoft.com/office/officeart/2016/7/layout/RepeatingBendingProcessNew"/>
    <dgm:cxn modelId="{EDF6AAE6-7085-4631-9800-C92D7696C4D0}" type="presParOf" srcId="{599B0292-A6A4-4531-87F7-5A676CFA44E1}" destId="{70530454-CC1B-4977-92E4-6F8E3DE95AD0}" srcOrd="7" destOrd="0" presId="urn:microsoft.com/office/officeart/2016/7/layout/RepeatingBendingProcessNew"/>
    <dgm:cxn modelId="{8C88503D-F2B9-4530-AB21-454C02116AA2}" type="presParOf" srcId="{70530454-CC1B-4977-92E4-6F8E3DE95AD0}" destId="{3CA172CE-73FD-4D56-B91F-C9E5C4AA43E8}" srcOrd="0" destOrd="0" presId="urn:microsoft.com/office/officeart/2016/7/layout/RepeatingBendingProcessNew"/>
    <dgm:cxn modelId="{F4F9628D-2960-4FB5-A1CD-E1CCF6C15237}" type="presParOf" srcId="{599B0292-A6A4-4531-87F7-5A676CFA44E1}" destId="{A108BC61-0AA3-4311-8DD6-85FE5D6B2E65}" srcOrd="8" destOrd="0" presId="urn:microsoft.com/office/officeart/2016/7/layout/RepeatingBendingProcessNew"/>
    <dgm:cxn modelId="{049BD9B4-1C69-4A2C-8155-B5BCB604F245}" type="presParOf" srcId="{599B0292-A6A4-4531-87F7-5A676CFA44E1}" destId="{7589B5A4-274F-4BDE-A881-C609BB0DEF42}" srcOrd="9" destOrd="0" presId="urn:microsoft.com/office/officeart/2016/7/layout/RepeatingBendingProcessNew"/>
    <dgm:cxn modelId="{EBBBD806-67E7-4F6B-A9EF-F375A94653A1}" type="presParOf" srcId="{7589B5A4-274F-4BDE-A881-C609BB0DEF42}" destId="{C07CDF18-002E-4531-BC46-189F3EFE91E8}" srcOrd="0" destOrd="0" presId="urn:microsoft.com/office/officeart/2016/7/layout/RepeatingBendingProcessNew"/>
    <dgm:cxn modelId="{51532754-14A2-464F-BB34-A5EA71F451C3}" type="presParOf" srcId="{599B0292-A6A4-4531-87F7-5A676CFA44E1}" destId="{C789B6A2-E9EB-4857-8396-F87100E1D584}" srcOrd="10" destOrd="0" presId="urn:microsoft.com/office/officeart/2016/7/layout/RepeatingBendingProcessNew"/>
    <dgm:cxn modelId="{E5BDDD67-5C98-472D-860C-73AA4A443288}" type="presParOf" srcId="{599B0292-A6A4-4531-87F7-5A676CFA44E1}" destId="{4619C007-2B86-4F3E-917E-C54D5317CD76}" srcOrd="11" destOrd="0" presId="urn:microsoft.com/office/officeart/2016/7/layout/RepeatingBendingProcessNew"/>
    <dgm:cxn modelId="{70EDA6C0-D306-4045-9B8A-3AFE6C158F67}" type="presParOf" srcId="{4619C007-2B86-4F3E-917E-C54D5317CD76}" destId="{1A5C3608-A3DD-4150-8C47-A7816ED9018B}" srcOrd="0" destOrd="0" presId="urn:microsoft.com/office/officeart/2016/7/layout/RepeatingBendingProcessNew"/>
    <dgm:cxn modelId="{C5D25CD0-0EBC-4984-A62F-A20959702EBC}" type="presParOf" srcId="{599B0292-A6A4-4531-87F7-5A676CFA44E1}" destId="{4355FAF8-13BA-45DB-9E5E-4DB83ABECF92}" srcOrd="12" destOrd="0" presId="urn:microsoft.com/office/officeart/2016/7/layout/RepeatingBendingProcessNew"/>
    <dgm:cxn modelId="{64A1CA09-3A3B-4703-BE56-98DF343987BF}" type="presParOf" srcId="{599B0292-A6A4-4531-87F7-5A676CFA44E1}" destId="{DDC8A6C6-C160-49F2-9985-05FAF5724C94}" srcOrd="13" destOrd="0" presId="urn:microsoft.com/office/officeart/2016/7/layout/RepeatingBendingProcessNew"/>
    <dgm:cxn modelId="{69B84C93-BB2F-4012-91C8-D33E40D78553}" type="presParOf" srcId="{DDC8A6C6-C160-49F2-9985-05FAF5724C94}" destId="{127EF17F-3480-4E07-AE1F-644379F07093}" srcOrd="0" destOrd="0" presId="urn:microsoft.com/office/officeart/2016/7/layout/RepeatingBendingProcessNew"/>
    <dgm:cxn modelId="{298B295F-BFEB-451C-A29F-1ECFEDDB9C5F}" type="presParOf" srcId="{599B0292-A6A4-4531-87F7-5A676CFA44E1}" destId="{DE244AC7-1D96-4F4A-8523-0B0E7D35D09F}" srcOrd="14" destOrd="0" presId="urn:microsoft.com/office/officeart/2016/7/layout/RepeatingBendingProcessNew"/>
    <dgm:cxn modelId="{2D75237B-13BD-49A5-9764-9B084C47FF16}" type="presParOf" srcId="{599B0292-A6A4-4531-87F7-5A676CFA44E1}" destId="{15F527FD-B714-4BD5-9D67-B286EF61F99D}" srcOrd="15" destOrd="0" presId="urn:microsoft.com/office/officeart/2016/7/layout/RepeatingBendingProcessNew"/>
    <dgm:cxn modelId="{16A9F640-A95F-477E-BC77-6CCE90DB05C3}" type="presParOf" srcId="{15F527FD-B714-4BD5-9D67-B286EF61F99D}" destId="{44B96C8A-4B6E-41BC-ACEE-DE5469A2357D}" srcOrd="0" destOrd="0" presId="urn:microsoft.com/office/officeart/2016/7/layout/RepeatingBendingProcessNew"/>
    <dgm:cxn modelId="{662E3DCD-D4E5-4AEE-A153-F200FE4FEFFA}" type="presParOf" srcId="{599B0292-A6A4-4531-87F7-5A676CFA44E1}" destId="{072F02BD-3CDC-46D6-B21A-BF838C71C753}" srcOrd="16" destOrd="0" presId="urn:microsoft.com/office/officeart/2016/7/layout/RepeatingBendingProcessNew"/>
    <dgm:cxn modelId="{65DC1B42-F3D0-483A-A076-75A96D6F699E}" type="presParOf" srcId="{599B0292-A6A4-4531-87F7-5A676CFA44E1}" destId="{CDC0A661-E1B2-4190-AF05-E00F05291163}" srcOrd="17" destOrd="0" presId="urn:microsoft.com/office/officeart/2016/7/layout/RepeatingBendingProcessNew"/>
    <dgm:cxn modelId="{ADBE1163-0D8C-4C3F-99E9-64A62108DC52}" type="presParOf" srcId="{CDC0A661-E1B2-4190-AF05-E00F05291163}" destId="{EB917420-193C-48BD-A3C0-BC3950BD52B2}" srcOrd="0" destOrd="0" presId="urn:microsoft.com/office/officeart/2016/7/layout/RepeatingBendingProcessNew"/>
    <dgm:cxn modelId="{4C3F5830-81C3-4B02-9CAD-D2B0E11D03F4}" type="presParOf" srcId="{599B0292-A6A4-4531-87F7-5A676CFA44E1}" destId="{7F31A8CE-8AB2-43D9-AA77-22CECB626985}" srcOrd="18" destOrd="0" presId="urn:microsoft.com/office/officeart/2016/7/layout/RepeatingBendingProcessNew"/>
    <dgm:cxn modelId="{0EAD0553-39A5-43CC-9CF6-7574FAB2C4EE}" type="presParOf" srcId="{599B0292-A6A4-4531-87F7-5A676CFA44E1}" destId="{DEB93B23-007A-4FD2-BD77-A179171D0637}" srcOrd="19" destOrd="0" presId="urn:microsoft.com/office/officeart/2016/7/layout/RepeatingBendingProcessNew"/>
    <dgm:cxn modelId="{357323D0-3D71-4AF0-B5B8-10B8E4B8716F}" type="presParOf" srcId="{DEB93B23-007A-4FD2-BD77-A179171D0637}" destId="{07E0DC66-FAD8-4A43-8B38-F26F185CF585}" srcOrd="0" destOrd="0" presId="urn:microsoft.com/office/officeart/2016/7/layout/RepeatingBendingProcessNew"/>
    <dgm:cxn modelId="{B7CC7A92-25A9-43F6-906C-DC3DB6DE56A4}" type="presParOf" srcId="{599B0292-A6A4-4531-87F7-5A676CFA44E1}" destId="{D5934E22-0687-445C-AD01-430EBD635738}" srcOrd="20" destOrd="0" presId="urn:microsoft.com/office/officeart/2016/7/layout/RepeatingBendingProcessNew"/>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2F5389-9086-4CD6-9CBF-244CC0C01348}">
      <dsp:nvSpPr>
        <dsp:cNvPr id="0" name=""/>
        <dsp:cNvSpPr/>
      </dsp:nvSpPr>
      <dsp:spPr>
        <a:xfrm>
          <a:off x="84872" y="2799"/>
          <a:ext cx="2993847" cy="19010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B48D04-05DA-4949-82CE-A785F7E33987}">
      <dsp:nvSpPr>
        <dsp:cNvPr id="0" name=""/>
        <dsp:cNvSpPr/>
      </dsp:nvSpPr>
      <dsp:spPr>
        <a:xfrm>
          <a:off x="417522" y="318816"/>
          <a:ext cx="2993847" cy="190109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Igal aastal satub meie ookeanidesse umbes 12,7 miljonit tonni plasti, mis vastab ühele veoautokoorma jäätmete merre heitmisele iga minut. Kui see suundumus jätkub, ennustavad teadlased, et 2050. aastaks on ookeanides rohkem plasti kui kalu. </a:t>
          </a:r>
        </a:p>
      </dsp:txBody>
      <dsp:txXfrm>
        <a:off x="473203" y="374497"/>
        <a:ext cx="2882485" cy="1789731"/>
      </dsp:txXfrm>
    </dsp:sp>
    <dsp:sp modelId="{38688209-ABFE-46E1-9CEE-0094E251ECD9}">
      <dsp:nvSpPr>
        <dsp:cNvPr id="0" name=""/>
        <dsp:cNvSpPr/>
      </dsp:nvSpPr>
      <dsp:spPr>
        <a:xfrm>
          <a:off x="8738146" y="2799"/>
          <a:ext cx="2993847" cy="19010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2F733F-5BC8-4636-9766-D6E1281EF690}">
      <dsp:nvSpPr>
        <dsp:cNvPr id="0" name=""/>
        <dsp:cNvSpPr/>
      </dsp:nvSpPr>
      <dsp:spPr>
        <a:xfrm>
          <a:off x="9070795" y="318816"/>
          <a:ext cx="2993847" cy="190109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See on aastane hinnanguline plastikust tulenev heitkogus. Riigi kogusumma ei sisalda jäätmeid, mis eksporditakse välismaale ja mille puhul võib olla suurem oht, et need satuvad ookeani.</a:t>
          </a:r>
        </a:p>
      </dsp:txBody>
      <dsp:txXfrm>
        <a:off x="9126476" y="374497"/>
        <a:ext cx="2882485" cy="17897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92FC44-8840-443E-B9BD-33B4B03F62FC}">
      <dsp:nvSpPr>
        <dsp:cNvPr id="0" name=""/>
        <dsp:cNvSpPr/>
      </dsp:nvSpPr>
      <dsp:spPr>
        <a:xfrm>
          <a:off x="8716" y="178622"/>
          <a:ext cx="2605159" cy="15630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ookean on eriti mõjutatud plastikreostusest ja suurem osa sellest tuleneb ühekordselt kasutatavate plastist esemete, näiteks toidupaberite, kottide, raseerimisvahendite ja pudelite ebaõigest kõrvaldamisest. </a:t>
          </a:r>
        </a:p>
      </dsp:txBody>
      <dsp:txXfrm>
        <a:off x="54497" y="224403"/>
        <a:ext cx="2513597" cy="1471533"/>
      </dsp:txXfrm>
    </dsp:sp>
    <dsp:sp modelId="{CC913DCB-7CC1-4BAF-9329-A01481C22256}">
      <dsp:nvSpPr>
        <dsp:cNvPr id="0" name=""/>
        <dsp:cNvSpPr/>
      </dsp:nvSpPr>
      <dsp:spPr>
        <a:xfrm>
          <a:off x="2843129" y="637130"/>
          <a:ext cx="552293" cy="6460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843129" y="766346"/>
        <a:ext cx="386605" cy="387647"/>
      </dsp:txXfrm>
    </dsp:sp>
    <dsp:sp modelId="{FDEDF22B-F8A6-42D7-B8BC-CDE9A4E3EECA}">
      <dsp:nvSpPr>
        <dsp:cNvPr id="0" name=""/>
        <dsp:cNvSpPr/>
      </dsp:nvSpPr>
      <dsp:spPr>
        <a:xfrm>
          <a:off x="3655939" y="178622"/>
          <a:ext cx="2605159" cy="15630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mõned plastid ja mikroplastid tulenevad vigastest tootmisprotsessidest.</a:t>
          </a:r>
        </a:p>
      </dsp:txBody>
      <dsp:txXfrm>
        <a:off x="3701720" y="224403"/>
        <a:ext cx="2513597" cy="1471533"/>
      </dsp:txXfrm>
    </dsp:sp>
    <dsp:sp modelId="{E022D970-7B1D-40E9-AD12-14B682E82532}">
      <dsp:nvSpPr>
        <dsp:cNvPr id="0" name=""/>
        <dsp:cNvSpPr/>
      </dsp:nvSpPr>
      <dsp:spPr>
        <a:xfrm>
          <a:off x="6490353" y="637130"/>
          <a:ext cx="552293" cy="6460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6490353" y="766346"/>
        <a:ext cx="386605" cy="387647"/>
      </dsp:txXfrm>
    </dsp:sp>
    <dsp:sp modelId="{FBD1B5BE-2883-4D0E-9B02-6B29061AA7C9}">
      <dsp:nvSpPr>
        <dsp:cNvPr id="0" name=""/>
        <dsp:cNvSpPr/>
      </dsp:nvSpPr>
      <dsp:spPr>
        <a:xfrm>
          <a:off x="7303163" y="178622"/>
          <a:ext cx="2605159" cy="15630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umbes 20% ookeanide plastreostusest on põhjustatud tööstuslikust kalapüügist.</a:t>
          </a:r>
        </a:p>
      </dsp:txBody>
      <dsp:txXfrm>
        <a:off x="7348944" y="224403"/>
        <a:ext cx="2513597" cy="14715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276E6F-6926-432E-8504-10343FD058AF}">
      <dsp:nvSpPr>
        <dsp:cNvPr id="0" name=""/>
        <dsp:cNvSpPr/>
      </dsp:nvSpPr>
      <dsp:spPr>
        <a:xfrm>
          <a:off x="0" y="1829"/>
          <a:ext cx="5558270" cy="374417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i="1" kern="1200"/>
            <a:t>Plastikreostuse mõju mere elusloodusele on tõsine:</a:t>
          </a:r>
        </a:p>
        <a:p>
          <a:pPr marL="228600" lvl="1" indent="-228600" algn="l" defTabSz="933450">
            <a:lnSpc>
              <a:spcPct val="90000"/>
            </a:lnSpc>
            <a:spcBef>
              <a:spcPct val="0"/>
            </a:spcBef>
            <a:spcAft>
              <a:spcPct val="15000"/>
            </a:spcAft>
            <a:buChar char="•"/>
          </a:pPr>
          <a:r>
            <a:rPr lang="en-US" sz="2100" kern="1200"/>
            <a:t>plastmassist tulenev kinnijäämine ja füüsilised haavad</a:t>
          </a:r>
        </a:p>
        <a:p>
          <a:pPr marL="228600" lvl="1" indent="-228600" algn="l" defTabSz="933450">
            <a:lnSpc>
              <a:spcPct val="90000"/>
            </a:lnSpc>
            <a:spcBef>
              <a:spcPct val="0"/>
            </a:spcBef>
            <a:spcAft>
              <a:spcPct val="15000"/>
            </a:spcAft>
            <a:buChar char="•"/>
          </a:pPr>
          <a:r>
            <a:rPr lang="en-US" sz="2100" kern="1200"/>
            <a:t>plastiku allaneelamine on samuti suur probleem, kuna merelinnud, kilpkonnad, kalad ja vaalad peavad plastijäätmeid tavaliselt oma saagiks, kuna need on sarnase kuju ja värvusega. </a:t>
          </a:r>
        </a:p>
        <a:p>
          <a:pPr marL="228600" lvl="1" indent="-228600" algn="l" defTabSz="933450">
            <a:lnSpc>
              <a:spcPct val="90000"/>
            </a:lnSpc>
            <a:spcBef>
              <a:spcPct val="0"/>
            </a:spcBef>
            <a:spcAft>
              <a:spcPct val="15000"/>
            </a:spcAft>
            <a:buChar char="•"/>
          </a:pPr>
          <a:r>
            <a:rPr lang="en-US" sz="2100" kern="1200"/>
            <a:t>plast võib pinnale koguneda mikroobe ja vetikaid, mis muudab selle atraktiivseks mõnele mereelukale.</a:t>
          </a:r>
        </a:p>
        <a:p>
          <a:pPr marL="228600" lvl="1" indent="-228600" algn="l" defTabSz="933450">
            <a:lnSpc>
              <a:spcPct val="90000"/>
            </a:lnSpc>
            <a:spcBef>
              <a:spcPct val="0"/>
            </a:spcBef>
            <a:spcAft>
              <a:spcPct val="15000"/>
            </a:spcAft>
            <a:buChar char="•"/>
          </a:pPr>
          <a:r>
            <a:rPr lang="en-US" sz="2100" kern="1200" dirty="0"/>
            <a:t>plastik tungib ka tervedesse ökosüsteemidesse, kuna mikroplastid sarnanevad planktoniga, mis on peamine toiduallikas sadade liikide jaoks toiduahela põhjas.</a:t>
          </a:r>
        </a:p>
        <a:p>
          <a:pPr marL="228600" lvl="1" indent="-228600" algn="l" defTabSz="933450">
            <a:lnSpc>
              <a:spcPct val="90000"/>
            </a:lnSpc>
            <a:spcBef>
              <a:spcPct val="0"/>
            </a:spcBef>
            <a:spcAft>
              <a:spcPct val="15000"/>
            </a:spcAft>
            <a:buChar char="•"/>
          </a:pPr>
          <a:r>
            <a:rPr lang="en-US" sz="2100" kern="1200"/>
            <a:t>loodete põhjustatud rannikureostus </a:t>
          </a:r>
        </a:p>
        <a:p>
          <a:pPr marL="228600" lvl="1" indent="-228600" algn="l" defTabSz="933450">
            <a:lnSpc>
              <a:spcPct val="90000"/>
            </a:lnSpc>
            <a:spcBef>
              <a:spcPct val="0"/>
            </a:spcBef>
            <a:spcAft>
              <a:spcPct val="15000"/>
            </a:spcAft>
            <a:buChar char="•"/>
          </a:pPr>
          <a:r>
            <a:rPr lang="en-US" sz="2100" kern="1200"/>
            <a:t>korallipolüübid tarbivad regulaarselt mikroplasti</a:t>
          </a:r>
        </a:p>
      </dsp:txBody>
      <dsp:txXfrm>
        <a:off x="109663" y="111492"/>
        <a:ext cx="5338944" cy="35248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E41E59-6C93-458A-9347-11263F221242}">
      <dsp:nvSpPr>
        <dsp:cNvPr id="0" name=""/>
        <dsp:cNvSpPr/>
      </dsp:nvSpPr>
      <dsp:spPr>
        <a:xfrm>
          <a:off x="798532" y="226699"/>
          <a:ext cx="884543" cy="88454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2">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40E27F-B4D5-46F5-8340-4A3759E6656A}">
      <dsp:nvSpPr>
        <dsp:cNvPr id="0" name=""/>
        <dsp:cNvSpPr/>
      </dsp:nvSpPr>
      <dsp:spPr>
        <a:xfrm>
          <a:off x="257977" y="1765714"/>
          <a:ext cx="1965652" cy="28241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t>EL võttis 2019. aasta juunis kasutusele uued eeskirjad, millega seatakse eesmärgiks, et 2025. aastaks on plastpudelite ringlussevõetavus 25% ja 2030. aastaks 30%. Kooskõlas rohelise kokkuleppega on ELi eesmärk 2030. aastaks ringlusse võtta 55% plastpakendijäätmetest.</a:t>
          </a:r>
        </a:p>
      </dsp:txBody>
      <dsp:txXfrm>
        <a:off x="257977" y="1765714"/>
        <a:ext cx="1965652" cy="2824101"/>
      </dsp:txXfrm>
    </dsp:sp>
    <dsp:sp modelId="{A59C5B95-579C-4F3D-B163-023B84E371B9}">
      <dsp:nvSpPr>
        <dsp:cNvPr id="0" name=""/>
        <dsp:cNvSpPr/>
      </dsp:nvSpPr>
      <dsp:spPr>
        <a:xfrm>
          <a:off x="3108174" y="226699"/>
          <a:ext cx="884543" cy="88454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2">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4CE8EB-72CF-4943-9F59-0F3BD2027097}">
      <dsp:nvSpPr>
        <dsp:cNvPr id="0" name=""/>
        <dsp:cNvSpPr/>
      </dsp:nvSpPr>
      <dsp:spPr>
        <a:xfrm>
          <a:off x="2567620" y="1765714"/>
          <a:ext cx="1965652" cy="28241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t>2015. aastal toetas Euroopa Parlament kergkoti kasutamise piiramist ELis ja kutsus komisjoni üles võtma meetmeid </a:t>
          </a:r>
          <a:r>
            <a:rPr lang="en-US" sz="1400" b="1" kern="1200" dirty="0"/>
            <a:t>mikroplastide </a:t>
          </a:r>
          <a:r>
            <a:rPr lang="en-US" sz="1400" kern="1200" dirty="0"/>
            <a:t>vastu. </a:t>
          </a:r>
        </a:p>
      </dsp:txBody>
      <dsp:txXfrm>
        <a:off x="2567620" y="1765714"/>
        <a:ext cx="1965652" cy="2824101"/>
      </dsp:txXfrm>
    </dsp:sp>
    <dsp:sp modelId="{5C6E10C8-F0FA-48EC-84C2-200F8B9DAF61}">
      <dsp:nvSpPr>
        <dsp:cNvPr id="0" name=""/>
        <dsp:cNvSpPr/>
      </dsp:nvSpPr>
      <dsp:spPr>
        <a:xfrm>
          <a:off x="5417816" y="226699"/>
          <a:ext cx="884543" cy="88454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2">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FBF00D-7FBD-43A1-BDD2-4FF84F6488B3}">
      <dsp:nvSpPr>
        <dsp:cNvPr id="0" name=""/>
        <dsp:cNvSpPr/>
      </dsp:nvSpPr>
      <dsp:spPr>
        <a:xfrm>
          <a:off x="4877262" y="1765714"/>
          <a:ext cx="1965652" cy="28241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t>Hiljuti, 2023. aasta jaanuaris, hääletas parlament jäätmesaadetise eeskirjade üle, mille eesmärk on edendada ringlussevõttu ja vähendada reostust, keelates plastijäätmete ekspordi OECD-välistesse riikidesse ja lõpetades järk-järgult saadetised OECD-riikidesse nelja aasta jooksul.</a:t>
          </a:r>
        </a:p>
      </dsp:txBody>
      <dsp:txXfrm>
        <a:off x="4877262" y="1765714"/>
        <a:ext cx="1965652" cy="282410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54F8DC-F9D8-4B1F-94F9-38CE0E239B86}">
      <dsp:nvSpPr>
        <dsp:cNvPr id="0" name=""/>
        <dsp:cNvSpPr/>
      </dsp:nvSpPr>
      <dsp:spPr>
        <a:xfrm>
          <a:off x="716479" y="596928"/>
          <a:ext cx="487856" cy="48785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F610D6-5809-4222-B6C1-348952F97313}">
      <dsp:nvSpPr>
        <dsp:cNvPr id="0" name=""/>
        <dsp:cNvSpPr/>
      </dsp:nvSpPr>
      <dsp:spPr>
        <a:xfrm>
          <a:off x="818928" y="692836"/>
          <a:ext cx="282956" cy="28295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D0123C-A965-40B3-9B70-F7DF127E78C6}">
      <dsp:nvSpPr>
        <dsp:cNvPr id="0" name=""/>
        <dsp:cNvSpPr/>
      </dsp:nvSpPr>
      <dsp:spPr>
        <a:xfrm>
          <a:off x="1477620" y="256090"/>
          <a:ext cx="4223041" cy="1150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l-GR" sz="1800" b="1" kern="1200" cap="none" dirty="0">
              <a:latin typeface="Open Sans" panose="020B0606030504020204" pitchFamily="34" charset="0"/>
              <a:ea typeface="Open Sans" panose="020B0606030504020204" pitchFamily="34" charset="0"/>
              <a:cs typeface="Open Sans" panose="020B0606030504020204" pitchFamily="34" charset="0"/>
            </a:rPr>
            <a:t>Tegevuseks </a:t>
          </a:r>
          <a:r>
            <a:rPr lang="el-GR" sz="1800" b="1" kern="1200" cap="none" dirty="0" err="1">
              <a:latin typeface="Open Sans" panose="020B0606030504020204" pitchFamily="34" charset="0"/>
              <a:ea typeface="Open Sans" panose="020B0606030504020204" pitchFamily="34" charset="0"/>
              <a:cs typeface="Open Sans" panose="020B0606030504020204" pitchFamily="34" charset="0"/>
            </a:rPr>
            <a:t>vajalikud </a:t>
          </a:r>
          <a:r>
            <a:rPr lang="el-GR" sz="1800" b="1" kern="1200" cap="none" dirty="0">
              <a:latin typeface="Open Sans" panose="020B0606030504020204" pitchFamily="34" charset="0"/>
              <a:ea typeface="Open Sans" panose="020B0606030504020204" pitchFamily="34" charset="0"/>
              <a:cs typeface="Open Sans" panose="020B0606030504020204" pitchFamily="34" charset="0"/>
            </a:rPr>
            <a:t>materjalid </a:t>
          </a:r>
          <a:endParaRPr lang="en-US" sz="1800" kern="1200" cap="none" dirty="0">
            <a:latin typeface="Open Sans" panose="020B0606030504020204" pitchFamily="34" charset="0"/>
            <a:ea typeface="Open Sans" panose="020B0606030504020204" pitchFamily="34" charset="0"/>
            <a:cs typeface="Open Sans" panose="020B0606030504020204" pitchFamily="34" charset="0"/>
          </a:endParaRPr>
        </a:p>
      </dsp:txBody>
      <dsp:txXfrm>
        <a:off x="1477620" y="256090"/>
        <a:ext cx="4223041" cy="1150282"/>
      </dsp:txXfrm>
    </dsp:sp>
    <dsp:sp modelId="{32D843BD-75C3-45BF-B983-FBCA7063C1A6}">
      <dsp:nvSpPr>
        <dsp:cNvPr id="0" name=""/>
        <dsp:cNvSpPr/>
      </dsp:nvSpPr>
      <dsp:spPr>
        <a:xfrm>
          <a:off x="722440" y="2514501"/>
          <a:ext cx="487856" cy="48785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499279-C68D-4A8E-938A-60DC6CA432A0}">
      <dsp:nvSpPr>
        <dsp:cNvPr id="0" name=""/>
        <dsp:cNvSpPr/>
      </dsp:nvSpPr>
      <dsp:spPr>
        <a:xfrm>
          <a:off x="824889" y="2616947"/>
          <a:ext cx="282956" cy="28295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A6EF0E-6D28-43CD-92F6-8A01E7A3B3FD}">
      <dsp:nvSpPr>
        <dsp:cNvPr id="0" name=""/>
        <dsp:cNvSpPr/>
      </dsp:nvSpPr>
      <dsp:spPr>
        <a:xfrm>
          <a:off x="1550311" y="2333026"/>
          <a:ext cx="2421604" cy="1054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dirty="0"/>
            <a:t>Kindad</a:t>
          </a:r>
          <a:endParaRPr lang="el-GR" sz="1800" kern="1200" dirty="0"/>
        </a:p>
        <a:p>
          <a:pPr marL="0" lvl="0" indent="0" algn="l" defTabSz="800100">
            <a:lnSpc>
              <a:spcPct val="100000"/>
            </a:lnSpc>
            <a:spcBef>
              <a:spcPct val="0"/>
            </a:spcBef>
            <a:spcAft>
              <a:spcPct val="35000"/>
            </a:spcAft>
            <a:buNone/>
          </a:pPr>
          <a:r>
            <a:rPr lang="en-US" sz="1800" kern="1200" dirty="0"/>
            <a:t>Prügikotid</a:t>
          </a:r>
          <a:endParaRPr lang="el-GR" sz="1800" kern="1200" dirty="0"/>
        </a:p>
        <a:p>
          <a:pPr marL="0" lvl="0" indent="0" algn="l" defTabSz="800100">
            <a:lnSpc>
              <a:spcPct val="100000"/>
            </a:lnSpc>
            <a:spcBef>
              <a:spcPct val="0"/>
            </a:spcBef>
            <a:spcAft>
              <a:spcPct val="35000"/>
            </a:spcAft>
            <a:buNone/>
          </a:pPr>
          <a:r>
            <a:rPr lang="en-US" sz="1800" kern="1200" dirty="0"/>
            <a:t>Taaskasutatav veepudel</a:t>
          </a:r>
          <a:endParaRPr lang="en-US" sz="1800" kern="1200" cap="none" dirty="0">
            <a:latin typeface="Open Sans" panose="020B0606030504020204" pitchFamily="34" charset="0"/>
            <a:ea typeface="Open Sans" panose="020B0606030504020204" pitchFamily="34" charset="0"/>
            <a:cs typeface="Open Sans" panose="020B0606030504020204" pitchFamily="34" charset="0"/>
          </a:endParaRPr>
        </a:p>
      </dsp:txBody>
      <dsp:txXfrm>
        <a:off x="1550311" y="2333026"/>
        <a:ext cx="2421604" cy="10541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6B825B-F9DF-4B6D-A857-A086CCA7F1D6}">
      <dsp:nvSpPr>
        <dsp:cNvPr id="0" name=""/>
        <dsp:cNvSpPr/>
      </dsp:nvSpPr>
      <dsp:spPr>
        <a:xfrm>
          <a:off x="2673032" y="1615403"/>
          <a:ext cx="581946" cy="91440"/>
        </a:xfrm>
        <a:custGeom>
          <a:avLst/>
          <a:gdLst/>
          <a:ahLst/>
          <a:cxnLst/>
          <a:rect l="0" t="0" r="0" b="0"/>
          <a:pathLst>
            <a:path>
              <a:moveTo>
                <a:pt x="0" y="45720"/>
              </a:moveTo>
              <a:lnTo>
                <a:pt x="581946" y="45720"/>
              </a:lnTo>
            </a:path>
          </a:pathLst>
        </a:custGeom>
        <a:noFill/>
        <a:ln w="6350" cap="flat" cmpd="sng" algn="ctr">
          <a:solidFill>
            <a:schemeClr val="accent1">
              <a:shade val="90000"/>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48691" y="1658058"/>
        <a:ext cx="30627" cy="6131"/>
      </dsp:txXfrm>
    </dsp:sp>
    <dsp:sp modelId="{B1405019-A601-4232-BC47-BCB425B43966}">
      <dsp:nvSpPr>
        <dsp:cNvPr id="0" name=""/>
        <dsp:cNvSpPr/>
      </dsp:nvSpPr>
      <dsp:spPr>
        <a:xfrm>
          <a:off x="11585" y="862149"/>
          <a:ext cx="2663246" cy="1597947"/>
        </a:xfrm>
        <a:prstGeom prst="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0501" tIns="136984" rIns="130501" bIns="136984"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Open Sans" panose="020B0606030504020204" pitchFamily="34" charset="0"/>
              <a:ea typeface="Open Sans" panose="020B0606030504020204" pitchFamily="34" charset="0"/>
              <a:cs typeface="Open Sans" panose="020B0606030504020204" pitchFamily="34" charset="0"/>
            </a:rPr>
            <a:t>Vali kohalik rand, jõgi või järv, mis vajab puhastamist.</a:t>
          </a:r>
        </a:p>
      </dsp:txBody>
      <dsp:txXfrm>
        <a:off x="11585" y="862149"/>
        <a:ext cx="2663246" cy="1597947"/>
      </dsp:txXfrm>
    </dsp:sp>
    <dsp:sp modelId="{AF9ED7F5-A231-4A2E-817E-B8C098F2842D}">
      <dsp:nvSpPr>
        <dsp:cNvPr id="0" name=""/>
        <dsp:cNvSpPr/>
      </dsp:nvSpPr>
      <dsp:spPr>
        <a:xfrm>
          <a:off x="5948825" y="1615403"/>
          <a:ext cx="581946" cy="91440"/>
        </a:xfrm>
        <a:custGeom>
          <a:avLst/>
          <a:gdLst/>
          <a:ahLst/>
          <a:cxnLst/>
          <a:rect l="0" t="0" r="0" b="0"/>
          <a:pathLst>
            <a:path>
              <a:moveTo>
                <a:pt x="0" y="45720"/>
              </a:moveTo>
              <a:lnTo>
                <a:pt x="581946" y="45720"/>
              </a:lnTo>
            </a:path>
          </a:pathLst>
        </a:custGeom>
        <a:noFill/>
        <a:ln w="6350" cap="flat" cmpd="sng" algn="ctr">
          <a:solidFill>
            <a:schemeClr val="accent1">
              <a:shade val="90000"/>
              <a:hueOff val="166170"/>
              <a:satOff val="-3548"/>
              <a:lumOff val="1324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224484" y="1658058"/>
        <a:ext cx="30627" cy="6131"/>
      </dsp:txXfrm>
    </dsp:sp>
    <dsp:sp modelId="{267C6B83-2FD1-4624-8F68-76D2FDCA58C6}">
      <dsp:nvSpPr>
        <dsp:cNvPr id="0" name=""/>
        <dsp:cNvSpPr/>
      </dsp:nvSpPr>
      <dsp:spPr>
        <a:xfrm>
          <a:off x="3287378" y="862149"/>
          <a:ext cx="2663246" cy="1597947"/>
        </a:xfrm>
        <a:prstGeom prst="rect">
          <a:avLst/>
        </a:prstGeom>
        <a:solidFill>
          <a:schemeClr val="accent1">
            <a:shade val="50000"/>
            <a:hueOff val="134164"/>
            <a:satOff val="-3267"/>
            <a:lumOff val="142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0501" tIns="136984" rIns="130501" bIns="136984"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Open Sans" panose="020B0606030504020204" pitchFamily="34" charset="0"/>
              <a:ea typeface="Open Sans" panose="020B0606030504020204" pitchFamily="34" charset="0"/>
              <a:cs typeface="Open Sans" panose="020B0606030504020204" pitchFamily="34" charset="0"/>
            </a:rPr>
            <a:t>Koguge kokku grupp noori, kes osalevad koristustöödel.</a:t>
          </a:r>
        </a:p>
      </dsp:txBody>
      <dsp:txXfrm>
        <a:off x="3287378" y="862149"/>
        <a:ext cx="2663246" cy="1597947"/>
      </dsp:txXfrm>
    </dsp:sp>
    <dsp:sp modelId="{D61799C8-2212-42A7-A2AF-98C9A92AD2FC}">
      <dsp:nvSpPr>
        <dsp:cNvPr id="0" name=""/>
        <dsp:cNvSpPr/>
      </dsp:nvSpPr>
      <dsp:spPr>
        <a:xfrm>
          <a:off x="1343208" y="2458297"/>
          <a:ext cx="6551586" cy="581946"/>
        </a:xfrm>
        <a:custGeom>
          <a:avLst/>
          <a:gdLst/>
          <a:ahLst/>
          <a:cxnLst/>
          <a:rect l="0" t="0" r="0" b="0"/>
          <a:pathLst>
            <a:path>
              <a:moveTo>
                <a:pt x="6551586" y="0"/>
              </a:moveTo>
              <a:lnTo>
                <a:pt x="6551586" y="308073"/>
              </a:lnTo>
              <a:lnTo>
                <a:pt x="0" y="308073"/>
              </a:lnTo>
              <a:lnTo>
                <a:pt x="0" y="581946"/>
              </a:lnTo>
            </a:path>
          </a:pathLst>
        </a:custGeom>
        <a:noFill/>
        <a:ln w="6350" cap="flat" cmpd="sng" algn="ctr">
          <a:solidFill>
            <a:schemeClr val="accent1">
              <a:shade val="90000"/>
              <a:hueOff val="332341"/>
              <a:satOff val="-7097"/>
              <a:lumOff val="26487"/>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54498" y="2746205"/>
        <a:ext cx="329007" cy="6131"/>
      </dsp:txXfrm>
    </dsp:sp>
    <dsp:sp modelId="{E5BC2245-F878-4A9E-9DBD-7E85EFCB64BB}">
      <dsp:nvSpPr>
        <dsp:cNvPr id="0" name=""/>
        <dsp:cNvSpPr/>
      </dsp:nvSpPr>
      <dsp:spPr>
        <a:xfrm>
          <a:off x="6563171" y="862149"/>
          <a:ext cx="2663246" cy="1597947"/>
        </a:xfrm>
        <a:prstGeom prst="rect">
          <a:avLst/>
        </a:prstGeom>
        <a:solidFill>
          <a:schemeClr val="accent1">
            <a:shade val="50000"/>
            <a:hueOff val="268329"/>
            <a:satOff val="-6535"/>
            <a:lumOff val="285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0501" tIns="136984" rIns="130501" bIns="136984"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Open Sans" panose="020B0606030504020204" pitchFamily="34" charset="0"/>
              <a:ea typeface="Open Sans" panose="020B0606030504020204" pitchFamily="34" charset="0"/>
              <a:cs typeface="Open Sans" panose="020B0606030504020204" pitchFamily="34" charset="0"/>
            </a:rPr>
            <a:t>Andke igale osalejale kindad ja prügikotid.</a:t>
          </a:r>
        </a:p>
      </dsp:txBody>
      <dsp:txXfrm>
        <a:off x="6563171" y="862149"/>
        <a:ext cx="2663246" cy="1597947"/>
      </dsp:txXfrm>
    </dsp:sp>
    <dsp:sp modelId="{974ACCFB-A44A-4958-9C0F-8DE9A6967C31}">
      <dsp:nvSpPr>
        <dsp:cNvPr id="0" name=""/>
        <dsp:cNvSpPr/>
      </dsp:nvSpPr>
      <dsp:spPr>
        <a:xfrm>
          <a:off x="2673032" y="3825898"/>
          <a:ext cx="581946" cy="91440"/>
        </a:xfrm>
        <a:custGeom>
          <a:avLst/>
          <a:gdLst/>
          <a:ahLst/>
          <a:cxnLst/>
          <a:rect l="0" t="0" r="0" b="0"/>
          <a:pathLst>
            <a:path>
              <a:moveTo>
                <a:pt x="0" y="45720"/>
              </a:moveTo>
              <a:lnTo>
                <a:pt x="581946" y="45720"/>
              </a:lnTo>
            </a:path>
          </a:pathLst>
        </a:custGeom>
        <a:noFill/>
        <a:ln w="6350" cap="flat" cmpd="sng" algn="ctr">
          <a:solidFill>
            <a:schemeClr val="accent1">
              <a:shade val="90000"/>
              <a:hueOff val="332341"/>
              <a:satOff val="-7097"/>
              <a:lumOff val="26487"/>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48691" y="3868552"/>
        <a:ext cx="30627" cy="6131"/>
      </dsp:txXfrm>
    </dsp:sp>
    <dsp:sp modelId="{9275DDB1-D309-46E8-9420-AE93C810639D}">
      <dsp:nvSpPr>
        <dsp:cNvPr id="0" name=""/>
        <dsp:cNvSpPr/>
      </dsp:nvSpPr>
      <dsp:spPr>
        <a:xfrm>
          <a:off x="11585" y="3072644"/>
          <a:ext cx="2663246" cy="1597947"/>
        </a:xfrm>
        <a:prstGeom prst="rect">
          <a:avLst/>
        </a:prstGeom>
        <a:solidFill>
          <a:schemeClr val="accent1">
            <a:shade val="50000"/>
            <a:hueOff val="402493"/>
            <a:satOff val="-9802"/>
            <a:lumOff val="428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0501" tIns="136984" rIns="130501" bIns="136984" numCol="1" spcCol="1270" anchor="ctr" anchorCtr="0">
          <a:noAutofit/>
        </a:bodyPr>
        <a:lstStyle/>
        <a:p>
          <a:pPr marL="0" lvl="0" indent="0" algn="ctr" defTabSz="533400">
            <a:lnSpc>
              <a:spcPct val="90000"/>
            </a:lnSpc>
            <a:spcBef>
              <a:spcPct val="0"/>
            </a:spcBef>
            <a:spcAft>
              <a:spcPct val="35000"/>
            </a:spcAft>
            <a:buNone/>
          </a:pPr>
          <a:r>
            <a:rPr lang="en-US" sz="1200" kern="1200" dirty="0"/>
            <a:t>Selgitage plastijäätmete nõuetekohase kõrvaldamise tähtsust ja selle mõju mereelustikule, kasutades selles moodulis esitatud teavet .</a:t>
          </a:r>
        </a:p>
      </dsp:txBody>
      <dsp:txXfrm>
        <a:off x="11585" y="3072644"/>
        <a:ext cx="2663246" cy="1597947"/>
      </dsp:txXfrm>
    </dsp:sp>
    <dsp:sp modelId="{379B172F-3060-42E9-ACCD-EFF2AA01E315}">
      <dsp:nvSpPr>
        <dsp:cNvPr id="0" name=""/>
        <dsp:cNvSpPr/>
      </dsp:nvSpPr>
      <dsp:spPr>
        <a:xfrm>
          <a:off x="5948825" y="3825898"/>
          <a:ext cx="581946" cy="91440"/>
        </a:xfrm>
        <a:custGeom>
          <a:avLst/>
          <a:gdLst/>
          <a:ahLst/>
          <a:cxnLst/>
          <a:rect l="0" t="0" r="0" b="0"/>
          <a:pathLst>
            <a:path>
              <a:moveTo>
                <a:pt x="0" y="45720"/>
              </a:moveTo>
              <a:lnTo>
                <a:pt x="581946" y="45720"/>
              </a:lnTo>
            </a:path>
          </a:pathLst>
        </a:custGeom>
        <a:noFill/>
        <a:ln w="6350" cap="flat" cmpd="sng" algn="ctr">
          <a:solidFill>
            <a:schemeClr val="accent1">
              <a:shade val="90000"/>
              <a:hueOff val="166170"/>
              <a:satOff val="-3548"/>
              <a:lumOff val="1324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224484" y="3868552"/>
        <a:ext cx="30627" cy="6131"/>
      </dsp:txXfrm>
    </dsp:sp>
    <dsp:sp modelId="{2B35C634-D9B7-4F0F-9FB0-92099B877D41}">
      <dsp:nvSpPr>
        <dsp:cNvPr id="0" name=""/>
        <dsp:cNvSpPr/>
      </dsp:nvSpPr>
      <dsp:spPr>
        <a:xfrm>
          <a:off x="3287378" y="3072644"/>
          <a:ext cx="2663246" cy="1597947"/>
        </a:xfrm>
        <a:prstGeom prst="rect">
          <a:avLst/>
        </a:prstGeom>
        <a:solidFill>
          <a:schemeClr val="accent1">
            <a:shade val="50000"/>
            <a:hueOff val="268329"/>
            <a:satOff val="-6535"/>
            <a:lumOff val="285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0501" tIns="136984" rIns="130501" bIns="136984" numCol="1" spcCol="1270" anchor="ctr" anchorCtr="0">
          <a:noAutofit/>
        </a:bodyPr>
        <a:lstStyle/>
        <a:p>
          <a:pPr marL="0" lvl="0" indent="0" algn="ctr" defTabSz="533400">
            <a:lnSpc>
              <a:spcPct val="90000"/>
            </a:lnSpc>
            <a:spcBef>
              <a:spcPct val="0"/>
            </a:spcBef>
            <a:spcAft>
              <a:spcPct val="35000"/>
            </a:spcAft>
            <a:buNone/>
          </a:pPr>
          <a:r>
            <a:rPr lang="en-US" sz="1200" kern="1200"/>
            <a:t>Koguge kokku ja kõrvaldage nõuetekohaselt kõik rannas leitud prügi y kõik osalejad.</a:t>
          </a:r>
        </a:p>
      </dsp:txBody>
      <dsp:txXfrm>
        <a:off x="3287378" y="3072644"/>
        <a:ext cx="2663246" cy="1597947"/>
      </dsp:txXfrm>
    </dsp:sp>
    <dsp:sp modelId="{9B5838B2-C824-4F56-B347-40C6B1C45BC4}">
      <dsp:nvSpPr>
        <dsp:cNvPr id="0" name=""/>
        <dsp:cNvSpPr/>
      </dsp:nvSpPr>
      <dsp:spPr>
        <a:xfrm>
          <a:off x="6563171" y="3072644"/>
          <a:ext cx="2663246" cy="1597947"/>
        </a:xfrm>
        <a:prstGeom prst="rect">
          <a:avLst/>
        </a:prstGeom>
        <a:solidFill>
          <a:schemeClr val="accent1">
            <a:shade val="50000"/>
            <a:hueOff val="134164"/>
            <a:satOff val="-3267"/>
            <a:lumOff val="142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0501" tIns="136984" rIns="130501" bIns="136984" numCol="1" spcCol="1270" anchor="ctr" anchorCtr="0">
          <a:noAutofit/>
        </a:bodyPr>
        <a:lstStyle/>
        <a:p>
          <a:pPr marL="0" lvl="0" indent="0" algn="ctr" defTabSz="533400">
            <a:lnSpc>
              <a:spcPct val="90000"/>
            </a:lnSpc>
            <a:spcBef>
              <a:spcPct val="0"/>
            </a:spcBef>
            <a:spcAft>
              <a:spcPct val="35000"/>
            </a:spcAft>
            <a:buNone/>
          </a:pPr>
          <a:r>
            <a:rPr lang="en-US" sz="1200" kern="1200" dirty="0"/>
            <a:t>Saate teha koristamise lõpus grupipildi ja jagada seda sotsiaalmeedias hashtagiga #beachcleanupchallenge #rivercleanupchallenge #lakecleanupchallenge </a:t>
          </a:r>
        </a:p>
        <a:p>
          <a:pPr marL="0" lvl="0" indent="0" algn="ctr" defTabSz="533400">
            <a:lnSpc>
              <a:spcPct val="90000"/>
            </a:lnSpc>
            <a:spcBef>
              <a:spcPct val="0"/>
            </a:spcBef>
            <a:spcAft>
              <a:spcPct val="35000"/>
            </a:spcAft>
            <a:buNone/>
          </a:pPr>
          <a:r>
            <a:rPr lang="en-US" sz="1200" kern="1200" dirty="0"/>
            <a:t>teadlikkuse tõstmiseks selles küsimuses ja see algatus </a:t>
          </a:r>
          <a:r>
            <a:rPr lang="el-GR" sz="1200" kern="1200" dirty="0" err="1"/>
            <a:t>vajab puhastamist</a:t>
          </a:r>
          <a:endParaRPr lang="en-US" sz="1200" kern="1200" dirty="0"/>
        </a:p>
      </dsp:txBody>
      <dsp:txXfrm>
        <a:off x="6563171" y="3072644"/>
        <a:ext cx="2663246" cy="159794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54F8DC-F9D8-4B1F-94F9-38CE0E239B86}">
      <dsp:nvSpPr>
        <dsp:cNvPr id="0" name=""/>
        <dsp:cNvSpPr/>
      </dsp:nvSpPr>
      <dsp:spPr>
        <a:xfrm>
          <a:off x="716479" y="596928"/>
          <a:ext cx="487856" cy="48785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F610D6-5809-4222-B6C1-348952F97313}">
      <dsp:nvSpPr>
        <dsp:cNvPr id="0" name=""/>
        <dsp:cNvSpPr/>
      </dsp:nvSpPr>
      <dsp:spPr>
        <a:xfrm>
          <a:off x="818928" y="692836"/>
          <a:ext cx="282956" cy="28295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D0123C-A965-40B3-9B70-F7DF127E78C6}">
      <dsp:nvSpPr>
        <dsp:cNvPr id="0" name=""/>
        <dsp:cNvSpPr/>
      </dsp:nvSpPr>
      <dsp:spPr>
        <a:xfrm>
          <a:off x="1477620" y="256090"/>
          <a:ext cx="4223041" cy="1150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l-GR" sz="1800" b="1" kern="1200" cap="none" dirty="0">
              <a:latin typeface="Open Sans" panose="020B0606030504020204" pitchFamily="34" charset="0"/>
              <a:ea typeface="Open Sans" panose="020B0606030504020204" pitchFamily="34" charset="0"/>
              <a:cs typeface="Open Sans" panose="020B0606030504020204" pitchFamily="34" charset="0"/>
            </a:rPr>
            <a:t>Tegevuseks </a:t>
          </a:r>
          <a:r>
            <a:rPr lang="el-GR" sz="1800" b="1" kern="1200" cap="none" dirty="0" err="1">
              <a:latin typeface="Open Sans" panose="020B0606030504020204" pitchFamily="34" charset="0"/>
              <a:ea typeface="Open Sans" panose="020B0606030504020204" pitchFamily="34" charset="0"/>
              <a:cs typeface="Open Sans" panose="020B0606030504020204" pitchFamily="34" charset="0"/>
            </a:rPr>
            <a:t>vajalikud </a:t>
          </a:r>
          <a:r>
            <a:rPr lang="el-GR" sz="1800" b="1" kern="1200" cap="none" dirty="0">
              <a:latin typeface="Open Sans" panose="020B0606030504020204" pitchFamily="34" charset="0"/>
              <a:ea typeface="Open Sans" panose="020B0606030504020204" pitchFamily="34" charset="0"/>
              <a:cs typeface="Open Sans" panose="020B0606030504020204" pitchFamily="34" charset="0"/>
            </a:rPr>
            <a:t>materjalid </a:t>
          </a:r>
          <a:endParaRPr lang="en-US" sz="1800" kern="1200" cap="none" dirty="0">
            <a:latin typeface="Open Sans" panose="020B0606030504020204" pitchFamily="34" charset="0"/>
            <a:ea typeface="Open Sans" panose="020B0606030504020204" pitchFamily="34" charset="0"/>
            <a:cs typeface="Open Sans" panose="020B0606030504020204" pitchFamily="34" charset="0"/>
          </a:endParaRPr>
        </a:p>
      </dsp:txBody>
      <dsp:txXfrm>
        <a:off x="1477620" y="256090"/>
        <a:ext cx="4223041" cy="1150282"/>
      </dsp:txXfrm>
    </dsp:sp>
    <dsp:sp modelId="{32D843BD-75C3-45BF-B983-FBCA7063C1A6}">
      <dsp:nvSpPr>
        <dsp:cNvPr id="0" name=""/>
        <dsp:cNvSpPr/>
      </dsp:nvSpPr>
      <dsp:spPr>
        <a:xfrm>
          <a:off x="722440" y="2514501"/>
          <a:ext cx="487856" cy="48785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499279-C68D-4A8E-938A-60DC6CA432A0}">
      <dsp:nvSpPr>
        <dsp:cNvPr id="0" name=""/>
        <dsp:cNvSpPr/>
      </dsp:nvSpPr>
      <dsp:spPr>
        <a:xfrm>
          <a:off x="824889" y="2616947"/>
          <a:ext cx="282956" cy="28295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A6EF0E-6D28-43CD-92F6-8A01E7A3B3FD}">
      <dsp:nvSpPr>
        <dsp:cNvPr id="0" name=""/>
        <dsp:cNvSpPr/>
      </dsp:nvSpPr>
      <dsp:spPr>
        <a:xfrm>
          <a:off x="1550311" y="2333026"/>
          <a:ext cx="2421604" cy="1054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dirty="0"/>
            <a:t>Tööleht "Jälgi oma plastikasutust"</a:t>
          </a:r>
          <a:endParaRPr lang="el-GR" sz="1800" kern="1200" dirty="0"/>
        </a:p>
        <a:p>
          <a:pPr marL="0" lvl="0" indent="0" algn="l" defTabSz="800100">
            <a:lnSpc>
              <a:spcPct val="100000"/>
            </a:lnSpc>
            <a:spcBef>
              <a:spcPct val="0"/>
            </a:spcBef>
            <a:spcAft>
              <a:spcPct val="35000"/>
            </a:spcAft>
            <a:buFont typeface="Symbol" panose="05050102010706020507" pitchFamily="18" charset="2"/>
            <a:buNone/>
          </a:pPr>
          <a:r>
            <a:rPr lang="en-US" sz="1800" kern="1200" dirty="0"/>
            <a:t>Ühekordselt kasutatavad plastmassid (kõrred, toidupakendid, õhupallid, kilekotid </a:t>
          </a:r>
          <a:r>
            <a:rPr lang="en-US" sz="1800" kern="1200" dirty="0" err="1"/>
            <a:t>jne</a:t>
          </a:r>
          <a:r>
            <a:rPr lang="en-US" sz="1800" kern="1200" dirty="0"/>
            <a:t>).</a:t>
          </a:r>
          <a:endParaRPr lang="el-GR" sz="1800" kern="1200" dirty="0"/>
        </a:p>
        <a:p>
          <a:pPr marL="0" lvl="0" indent="0" algn="l" defTabSz="800100">
            <a:lnSpc>
              <a:spcPct val="100000"/>
            </a:lnSpc>
            <a:spcBef>
              <a:spcPct val="0"/>
            </a:spcBef>
            <a:spcAft>
              <a:spcPct val="35000"/>
            </a:spcAft>
            <a:buFont typeface="Symbol" panose="05050102010706020507" pitchFamily="18" charset="2"/>
            <a:buNone/>
          </a:pPr>
          <a:r>
            <a:rPr lang="en-US" sz="1800" kern="1200" dirty="0"/>
            <a:t>2 veega täidetud mahutit</a:t>
          </a:r>
          <a:endParaRPr lang="el-GR" sz="1800" kern="1200" dirty="0"/>
        </a:p>
        <a:p>
          <a:pPr marL="0" lvl="0" indent="0" algn="l" defTabSz="800100">
            <a:lnSpc>
              <a:spcPct val="100000"/>
            </a:lnSpc>
            <a:spcBef>
              <a:spcPct val="0"/>
            </a:spcBef>
            <a:spcAft>
              <a:spcPct val="35000"/>
            </a:spcAft>
            <a:buFont typeface="Symbol" panose="05050102010706020507" pitchFamily="18" charset="2"/>
            <a:buNone/>
          </a:pPr>
          <a:r>
            <a:rPr lang="en-US" sz="1800" kern="1200" dirty="0"/>
            <a:t>Paberilehed</a:t>
          </a:r>
          <a:endParaRPr lang="el-GR" sz="1800" kern="1200" dirty="0"/>
        </a:p>
        <a:p>
          <a:pPr marL="0" lvl="0" indent="0" algn="l" defTabSz="800100">
            <a:lnSpc>
              <a:spcPct val="100000"/>
            </a:lnSpc>
            <a:spcBef>
              <a:spcPct val="0"/>
            </a:spcBef>
            <a:spcAft>
              <a:spcPct val="35000"/>
            </a:spcAft>
            <a:buNone/>
          </a:pPr>
          <a:r>
            <a:rPr lang="en-US" sz="1800" kern="1200" dirty="0"/>
            <a:t>Värvilised pliiatsid</a:t>
          </a:r>
          <a:endParaRPr lang="en-US" sz="1800" kern="1200" cap="none" dirty="0">
            <a:latin typeface="Open Sans" panose="020B0606030504020204" pitchFamily="34" charset="0"/>
            <a:ea typeface="Open Sans" panose="020B0606030504020204" pitchFamily="34" charset="0"/>
            <a:cs typeface="Open Sans" panose="020B0606030504020204" pitchFamily="34" charset="0"/>
          </a:endParaRPr>
        </a:p>
      </dsp:txBody>
      <dsp:txXfrm>
        <a:off x="1550311" y="2333026"/>
        <a:ext cx="2421604" cy="105413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8B5E41-C513-473E-9E4A-315E75558AB4}">
      <dsp:nvSpPr>
        <dsp:cNvPr id="0" name=""/>
        <dsp:cNvSpPr/>
      </dsp:nvSpPr>
      <dsp:spPr>
        <a:xfrm>
          <a:off x="2289128" y="847224"/>
          <a:ext cx="494618" cy="91440"/>
        </a:xfrm>
        <a:custGeom>
          <a:avLst/>
          <a:gdLst/>
          <a:ahLst/>
          <a:cxnLst/>
          <a:rect l="0" t="0" r="0" b="0"/>
          <a:pathLst>
            <a:path>
              <a:moveTo>
                <a:pt x="0" y="45720"/>
              </a:moveTo>
              <a:lnTo>
                <a:pt x="49461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23307" y="890315"/>
        <a:ext cx="26260" cy="5257"/>
      </dsp:txXfrm>
    </dsp:sp>
    <dsp:sp modelId="{BCC6A666-FE2B-4B2F-B5C2-C954AF8708D5}">
      <dsp:nvSpPr>
        <dsp:cNvPr id="0" name=""/>
        <dsp:cNvSpPr/>
      </dsp:nvSpPr>
      <dsp:spPr>
        <a:xfrm>
          <a:off x="7368" y="207876"/>
          <a:ext cx="2283560" cy="13701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896" tIns="117455" rIns="111896" bIns="117455" numCol="1" spcCol="1270" anchor="ctr" anchorCtr="0">
          <a:noAutofit/>
        </a:bodyPr>
        <a:lstStyle/>
        <a:p>
          <a:pPr marL="0" lvl="0" indent="0" algn="ctr" defTabSz="533400">
            <a:lnSpc>
              <a:spcPct val="90000"/>
            </a:lnSpc>
            <a:spcBef>
              <a:spcPct val="0"/>
            </a:spcBef>
            <a:spcAft>
              <a:spcPct val="35000"/>
            </a:spcAft>
            <a:buNone/>
          </a:pPr>
          <a:r>
            <a:rPr lang="en-US" sz="1200" kern="1200"/>
            <a:t>Moodustada väikesed rühmad (3-4 osalejat igas rühmas).</a:t>
          </a:r>
        </a:p>
      </dsp:txBody>
      <dsp:txXfrm>
        <a:off x="7368" y="207876"/>
        <a:ext cx="2283560" cy="1370136"/>
      </dsp:txXfrm>
    </dsp:sp>
    <dsp:sp modelId="{6EDC37E4-3571-4290-8005-885E4A10E24F}">
      <dsp:nvSpPr>
        <dsp:cNvPr id="0" name=""/>
        <dsp:cNvSpPr/>
      </dsp:nvSpPr>
      <dsp:spPr>
        <a:xfrm>
          <a:off x="5097908" y="847224"/>
          <a:ext cx="494618" cy="91440"/>
        </a:xfrm>
        <a:custGeom>
          <a:avLst/>
          <a:gdLst/>
          <a:ahLst/>
          <a:cxnLst/>
          <a:rect l="0" t="0" r="0" b="0"/>
          <a:pathLst>
            <a:path>
              <a:moveTo>
                <a:pt x="0" y="45720"/>
              </a:moveTo>
              <a:lnTo>
                <a:pt x="49461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32087" y="890315"/>
        <a:ext cx="26260" cy="5257"/>
      </dsp:txXfrm>
    </dsp:sp>
    <dsp:sp modelId="{10B7DD15-6CF5-45F0-B71A-062428ED06B4}">
      <dsp:nvSpPr>
        <dsp:cNvPr id="0" name=""/>
        <dsp:cNvSpPr/>
      </dsp:nvSpPr>
      <dsp:spPr>
        <a:xfrm>
          <a:off x="2816147" y="207876"/>
          <a:ext cx="2283560" cy="13701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896" tIns="117455" rIns="111896" bIns="117455" numCol="1" spcCol="1270" anchor="ctr" anchorCtr="0">
          <a:noAutofit/>
        </a:bodyPr>
        <a:lstStyle/>
        <a:p>
          <a:pPr marL="0" lvl="0" indent="0" algn="ctr" defTabSz="533400">
            <a:lnSpc>
              <a:spcPct val="90000"/>
            </a:lnSpc>
            <a:spcBef>
              <a:spcPct val="0"/>
            </a:spcBef>
            <a:spcAft>
              <a:spcPct val="35000"/>
            </a:spcAft>
            <a:buNone/>
          </a:pPr>
          <a:r>
            <a:rPr lang="en-US" sz="1200" kern="1200"/>
            <a:t>Andke neile suur paberileht ja paluge neil teha ajurünnak selle kohta, millist rolli mängib plastik nende elus.</a:t>
          </a:r>
        </a:p>
      </dsp:txBody>
      <dsp:txXfrm>
        <a:off x="2816147" y="207876"/>
        <a:ext cx="2283560" cy="1370136"/>
      </dsp:txXfrm>
    </dsp:sp>
    <dsp:sp modelId="{D0FB9B88-E030-4CB0-AD9F-3AD355563A20}">
      <dsp:nvSpPr>
        <dsp:cNvPr id="0" name=""/>
        <dsp:cNvSpPr/>
      </dsp:nvSpPr>
      <dsp:spPr>
        <a:xfrm>
          <a:off x="7906687" y="847224"/>
          <a:ext cx="494618" cy="91440"/>
        </a:xfrm>
        <a:custGeom>
          <a:avLst/>
          <a:gdLst/>
          <a:ahLst/>
          <a:cxnLst/>
          <a:rect l="0" t="0" r="0" b="0"/>
          <a:pathLst>
            <a:path>
              <a:moveTo>
                <a:pt x="0" y="45720"/>
              </a:moveTo>
              <a:lnTo>
                <a:pt x="49461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140866" y="890315"/>
        <a:ext cx="26260" cy="5257"/>
      </dsp:txXfrm>
    </dsp:sp>
    <dsp:sp modelId="{E9186F06-3F74-4BC7-B5BB-0AC02E5C796D}">
      <dsp:nvSpPr>
        <dsp:cNvPr id="0" name=""/>
        <dsp:cNvSpPr/>
      </dsp:nvSpPr>
      <dsp:spPr>
        <a:xfrm>
          <a:off x="5624926" y="207876"/>
          <a:ext cx="2283560" cy="13701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896" tIns="117455" rIns="111896" bIns="117455" numCol="1" spcCol="1270" anchor="ctr" anchorCtr="0">
          <a:noAutofit/>
        </a:bodyPr>
        <a:lstStyle/>
        <a:p>
          <a:pPr marL="0" lvl="0" indent="0" algn="ctr" defTabSz="533400">
            <a:lnSpc>
              <a:spcPct val="90000"/>
            </a:lnSpc>
            <a:spcBef>
              <a:spcPct val="0"/>
            </a:spcBef>
            <a:spcAft>
              <a:spcPct val="35000"/>
            </a:spcAft>
            <a:buNone/>
          </a:pPr>
          <a:r>
            <a:rPr lang="en-US" sz="1200" kern="1200" dirty="0"/>
            <a:t>Ühe nädala jooksul peaksid nad jälgima plastikasutuse kasutamist, täites töölehe "Jälgi oma plasti".</a:t>
          </a:r>
        </a:p>
      </dsp:txBody>
      <dsp:txXfrm>
        <a:off x="5624926" y="207876"/>
        <a:ext cx="2283560" cy="1370136"/>
      </dsp:txXfrm>
    </dsp:sp>
    <dsp:sp modelId="{70530454-CC1B-4977-92E4-6F8E3DE95AD0}">
      <dsp:nvSpPr>
        <dsp:cNvPr id="0" name=""/>
        <dsp:cNvSpPr/>
      </dsp:nvSpPr>
      <dsp:spPr>
        <a:xfrm>
          <a:off x="1149148" y="1576212"/>
          <a:ext cx="8426337" cy="494618"/>
        </a:xfrm>
        <a:custGeom>
          <a:avLst/>
          <a:gdLst/>
          <a:ahLst/>
          <a:cxnLst/>
          <a:rect l="0" t="0" r="0" b="0"/>
          <a:pathLst>
            <a:path>
              <a:moveTo>
                <a:pt x="8426337" y="0"/>
              </a:moveTo>
              <a:lnTo>
                <a:pt x="8426337" y="264409"/>
              </a:lnTo>
              <a:lnTo>
                <a:pt x="0" y="264409"/>
              </a:lnTo>
              <a:lnTo>
                <a:pt x="0" y="494618"/>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51250" y="1820893"/>
        <a:ext cx="422134" cy="5257"/>
      </dsp:txXfrm>
    </dsp:sp>
    <dsp:sp modelId="{3EBB4900-D51B-4015-8617-96BB48A8054B}">
      <dsp:nvSpPr>
        <dsp:cNvPr id="0" name=""/>
        <dsp:cNvSpPr/>
      </dsp:nvSpPr>
      <dsp:spPr>
        <a:xfrm>
          <a:off x="8433706" y="207876"/>
          <a:ext cx="2283560" cy="13701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896" tIns="117455" rIns="111896" bIns="117455" numCol="1" spcCol="1270" anchor="ctr" anchorCtr="0">
          <a:noAutofit/>
        </a:bodyPr>
        <a:lstStyle/>
        <a:p>
          <a:pPr marL="0" lvl="0" indent="0" algn="ctr" defTabSz="533400">
            <a:lnSpc>
              <a:spcPct val="90000"/>
            </a:lnSpc>
            <a:spcBef>
              <a:spcPct val="0"/>
            </a:spcBef>
            <a:spcAft>
              <a:spcPct val="35000"/>
            </a:spcAft>
            <a:buNone/>
          </a:pPr>
          <a:r>
            <a:rPr lang="en-US" sz="1200" kern="1200"/>
            <a:t>Mõtiskleda tarbimisharjumuste üle ja arutada, miks kasutatakse teatavaid ühekordselt kasutatavaid plaste ja uurida nende asendamiseks keskkonnasõbralikke alternatiive. (Arutelu ajal võite teha märkmeid).</a:t>
          </a:r>
        </a:p>
      </dsp:txBody>
      <dsp:txXfrm>
        <a:off x="8433706" y="207876"/>
        <a:ext cx="2283560" cy="1370136"/>
      </dsp:txXfrm>
    </dsp:sp>
    <dsp:sp modelId="{7589B5A4-274F-4BDE-A881-C609BB0DEF42}">
      <dsp:nvSpPr>
        <dsp:cNvPr id="0" name=""/>
        <dsp:cNvSpPr/>
      </dsp:nvSpPr>
      <dsp:spPr>
        <a:xfrm>
          <a:off x="2289128" y="2742579"/>
          <a:ext cx="494618" cy="91440"/>
        </a:xfrm>
        <a:custGeom>
          <a:avLst/>
          <a:gdLst/>
          <a:ahLst/>
          <a:cxnLst/>
          <a:rect l="0" t="0" r="0" b="0"/>
          <a:pathLst>
            <a:path>
              <a:moveTo>
                <a:pt x="0" y="45720"/>
              </a:moveTo>
              <a:lnTo>
                <a:pt x="49461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23307" y="2785670"/>
        <a:ext cx="26260" cy="5257"/>
      </dsp:txXfrm>
    </dsp:sp>
    <dsp:sp modelId="{A108BC61-0AA3-4311-8DD6-85FE5D6B2E65}">
      <dsp:nvSpPr>
        <dsp:cNvPr id="0" name=""/>
        <dsp:cNvSpPr/>
      </dsp:nvSpPr>
      <dsp:spPr>
        <a:xfrm>
          <a:off x="7368" y="2103231"/>
          <a:ext cx="2283560" cy="13701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896" tIns="117455" rIns="111896" bIns="117455" numCol="1" spcCol="1270" anchor="ctr" anchorCtr="0">
          <a:noAutofit/>
        </a:bodyPr>
        <a:lstStyle/>
        <a:p>
          <a:pPr marL="0" lvl="0" indent="0" algn="ctr" defTabSz="533400">
            <a:lnSpc>
              <a:spcPct val="90000"/>
            </a:lnSpc>
            <a:spcBef>
              <a:spcPct val="0"/>
            </a:spcBef>
            <a:spcAft>
              <a:spcPct val="35000"/>
            </a:spcAft>
            <a:buNone/>
          </a:pPr>
          <a:r>
            <a:rPr lang="en-US" sz="1200" kern="1200"/>
            <a:t>Täitke suur mahuti veega ja asetage sinna mõned ühekordselt kasutatavad plastist esemed. Arutlege kõrvaldamise kestuse üle, selgitage mikroplasti mõju mereelustikule ja kasutage käesolevas moodulis sisalduvat teavet. </a:t>
          </a:r>
        </a:p>
      </dsp:txBody>
      <dsp:txXfrm>
        <a:off x="7368" y="2103231"/>
        <a:ext cx="2283560" cy="1370136"/>
      </dsp:txXfrm>
    </dsp:sp>
    <dsp:sp modelId="{4619C007-2B86-4F3E-917E-C54D5317CD76}">
      <dsp:nvSpPr>
        <dsp:cNvPr id="0" name=""/>
        <dsp:cNvSpPr/>
      </dsp:nvSpPr>
      <dsp:spPr>
        <a:xfrm>
          <a:off x="5097908" y="2742579"/>
          <a:ext cx="494618" cy="91440"/>
        </a:xfrm>
        <a:custGeom>
          <a:avLst/>
          <a:gdLst/>
          <a:ahLst/>
          <a:cxnLst/>
          <a:rect l="0" t="0" r="0" b="0"/>
          <a:pathLst>
            <a:path>
              <a:moveTo>
                <a:pt x="0" y="45720"/>
              </a:moveTo>
              <a:lnTo>
                <a:pt x="49461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32087" y="2785670"/>
        <a:ext cx="26260" cy="5257"/>
      </dsp:txXfrm>
    </dsp:sp>
    <dsp:sp modelId="{C789B6A2-E9EB-4857-8396-F87100E1D584}">
      <dsp:nvSpPr>
        <dsp:cNvPr id="0" name=""/>
        <dsp:cNvSpPr/>
      </dsp:nvSpPr>
      <dsp:spPr>
        <a:xfrm>
          <a:off x="2816147" y="2103231"/>
          <a:ext cx="2283560" cy="13701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896" tIns="117455" rIns="111896" bIns="117455" numCol="1" spcCol="1270" anchor="ctr" anchorCtr="0">
          <a:noAutofit/>
        </a:bodyPr>
        <a:lstStyle/>
        <a:p>
          <a:pPr marL="0" lvl="0" indent="0" algn="ctr" defTabSz="533400">
            <a:lnSpc>
              <a:spcPct val="90000"/>
            </a:lnSpc>
            <a:spcBef>
              <a:spcPct val="0"/>
            </a:spcBef>
            <a:spcAft>
              <a:spcPct val="35000"/>
            </a:spcAft>
            <a:buNone/>
          </a:pPr>
          <a:r>
            <a:rPr lang="en-US" sz="1200" kern="1200"/>
            <a:t>Täitke teine anum veega ja lisage paberileht .</a:t>
          </a:r>
        </a:p>
      </dsp:txBody>
      <dsp:txXfrm>
        <a:off x="2816147" y="2103231"/>
        <a:ext cx="2283560" cy="1370136"/>
      </dsp:txXfrm>
    </dsp:sp>
    <dsp:sp modelId="{DDC8A6C6-C160-49F2-9985-05FAF5724C94}">
      <dsp:nvSpPr>
        <dsp:cNvPr id="0" name=""/>
        <dsp:cNvSpPr/>
      </dsp:nvSpPr>
      <dsp:spPr>
        <a:xfrm>
          <a:off x="7906687" y="2742579"/>
          <a:ext cx="494618" cy="91440"/>
        </a:xfrm>
        <a:custGeom>
          <a:avLst/>
          <a:gdLst/>
          <a:ahLst/>
          <a:cxnLst/>
          <a:rect l="0" t="0" r="0" b="0"/>
          <a:pathLst>
            <a:path>
              <a:moveTo>
                <a:pt x="0" y="45720"/>
              </a:moveTo>
              <a:lnTo>
                <a:pt x="49461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140866" y="2785670"/>
        <a:ext cx="26260" cy="5257"/>
      </dsp:txXfrm>
    </dsp:sp>
    <dsp:sp modelId="{4355FAF8-13BA-45DB-9E5E-4DB83ABECF92}">
      <dsp:nvSpPr>
        <dsp:cNvPr id="0" name=""/>
        <dsp:cNvSpPr/>
      </dsp:nvSpPr>
      <dsp:spPr>
        <a:xfrm>
          <a:off x="5624926" y="2103231"/>
          <a:ext cx="2283560" cy="13701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896" tIns="117455" rIns="111896" bIns="117455" numCol="1" spcCol="1270" anchor="ctr" anchorCtr="0">
          <a:noAutofit/>
        </a:bodyPr>
        <a:lstStyle/>
        <a:p>
          <a:pPr marL="0" lvl="0" indent="0" algn="ctr" defTabSz="533400">
            <a:lnSpc>
              <a:spcPct val="90000"/>
            </a:lnSpc>
            <a:spcBef>
              <a:spcPct val="0"/>
            </a:spcBef>
            <a:spcAft>
              <a:spcPct val="35000"/>
            </a:spcAft>
            <a:buNone/>
          </a:pPr>
          <a:r>
            <a:rPr lang="en-US" sz="1200" kern="1200"/>
            <a:t>Jätke kaks konteinerit kõrvale ja julgustage rühmi mõtisklema selle üle, kui kaua kulub esemete lagunemiseks meres.</a:t>
          </a:r>
        </a:p>
      </dsp:txBody>
      <dsp:txXfrm>
        <a:off x="5624926" y="2103231"/>
        <a:ext cx="2283560" cy="1370136"/>
      </dsp:txXfrm>
    </dsp:sp>
    <dsp:sp modelId="{15F527FD-B714-4BD5-9D67-B286EF61F99D}">
      <dsp:nvSpPr>
        <dsp:cNvPr id="0" name=""/>
        <dsp:cNvSpPr/>
      </dsp:nvSpPr>
      <dsp:spPr>
        <a:xfrm>
          <a:off x="1149148" y="3471567"/>
          <a:ext cx="8426337" cy="494618"/>
        </a:xfrm>
        <a:custGeom>
          <a:avLst/>
          <a:gdLst/>
          <a:ahLst/>
          <a:cxnLst/>
          <a:rect l="0" t="0" r="0" b="0"/>
          <a:pathLst>
            <a:path>
              <a:moveTo>
                <a:pt x="8426337" y="0"/>
              </a:moveTo>
              <a:lnTo>
                <a:pt x="8426337" y="264409"/>
              </a:lnTo>
              <a:lnTo>
                <a:pt x="0" y="264409"/>
              </a:lnTo>
              <a:lnTo>
                <a:pt x="0" y="494618"/>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51250" y="3716248"/>
        <a:ext cx="422134" cy="5257"/>
      </dsp:txXfrm>
    </dsp:sp>
    <dsp:sp modelId="{DE244AC7-1D96-4F4A-8523-0B0E7D35D09F}">
      <dsp:nvSpPr>
        <dsp:cNvPr id="0" name=""/>
        <dsp:cNvSpPr/>
      </dsp:nvSpPr>
      <dsp:spPr>
        <a:xfrm>
          <a:off x="8433706" y="2103231"/>
          <a:ext cx="2283560" cy="13701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896" tIns="117455" rIns="111896" bIns="117455" numCol="1" spcCol="1270" anchor="ctr" anchorCtr="0">
          <a:noAutofit/>
        </a:bodyPr>
        <a:lstStyle/>
        <a:p>
          <a:pPr marL="0" lvl="0" indent="0" algn="ctr" defTabSz="533400">
            <a:lnSpc>
              <a:spcPct val="90000"/>
            </a:lnSpc>
            <a:spcBef>
              <a:spcPct val="0"/>
            </a:spcBef>
            <a:spcAft>
              <a:spcPct val="35000"/>
            </a:spcAft>
            <a:buNone/>
          </a:pPr>
          <a:r>
            <a:rPr lang="en-US" sz="1200" kern="1200"/>
            <a:t>Andke rühmadele taas suur paberileht ja mõned värvilised paberid.</a:t>
          </a:r>
        </a:p>
      </dsp:txBody>
      <dsp:txXfrm>
        <a:off x="8433706" y="2103231"/>
        <a:ext cx="2283560" cy="1370136"/>
      </dsp:txXfrm>
    </dsp:sp>
    <dsp:sp modelId="{CDC0A661-E1B2-4190-AF05-E00F05291163}">
      <dsp:nvSpPr>
        <dsp:cNvPr id="0" name=""/>
        <dsp:cNvSpPr/>
      </dsp:nvSpPr>
      <dsp:spPr>
        <a:xfrm>
          <a:off x="2289128" y="4637934"/>
          <a:ext cx="494618" cy="91440"/>
        </a:xfrm>
        <a:custGeom>
          <a:avLst/>
          <a:gdLst/>
          <a:ahLst/>
          <a:cxnLst/>
          <a:rect l="0" t="0" r="0" b="0"/>
          <a:pathLst>
            <a:path>
              <a:moveTo>
                <a:pt x="0" y="45720"/>
              </a:moveTo>
              <a:lnTo>
                <a:pt x="49461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23307" y="4681025"/>
        <a:ext cx="26260" cy="5257"/>
      </dsp:txXfrm>
    </dsp:sp>
    <dsp:sp modelId="{072F02BD-3CDC-46D6-B21A-BF838C71C753}">
      <dsp:nvSpPr>
        <dsp:cNvPr id="0" name=""/>
        <dsp:cNvSpPr/>
      </dsp:nvSpPr>
      <dsp:spPr>
        <a:xfrm>
          <a:off x="7368" y="3998586"/>
          <a:ext cx="2283560" cy="13701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896" tIns="117455" rIns="111896" bIns="117455" numCol="1" spcCol="1270" anchor="ctr" anchorCtr="0">
          <a:noAutofit/>
        </a:bodyPr>
        <a:lstStyle/>
        <a:p>
          <a:pPr marL="0" lvl="0" indent="0" algn="ctr" defTabSz="533400">
            <a:lnSpc>
              <a:spcPct val="90000"/>
            </a:lnSpc>
            <a:spcBef>
              <a:spcPct val="0"/>
            </a:spcBef>
            <a:spcAft>
              <a:spcPct val="35000"/>
            </a:spcAft>
            <a:buNone/>
          </a:pPr>
          <a:r>
            <a:rPr lang="en-US" sz="1200" kern="1200"/>
            <a:t>Osalejad peaksid kujundama plakati, et propageerida plasti vähendamist oma kohalikus kogukonnas.</a:t>
          </a:r>
        </a:p>
      </dsp:txBody>
      <dsp:txXfrm>
        <a:off x="7368" y="3998586"/>
        <a:ext cx="2283560" cy="1370136"/>
      </dsp:txXfrm>
    </dsp:sp>
    <dsp:sp modelId="{DEB93B23-007A-4FD2-BD77-A179171D0637}">
      <dsp:nvSpPr>
        <dsp:cNvPr id="0" name=""/>
        <dsp:cNvSpPr/>
      </dsp:nvSpPr>
      <dsp:spPr>
        <a:xfrm>
          <a:off x="5097908" y="4637934"/>
          <a:ext cx="494618" cy="91440"/>
        </a:xfrm>
        <a:custGeom>
          <a:avLst/>
          <a:gdLst/>
          <a:ahLst/>
          <a:cxnLst/>
          <a:rect l="0" t="0" r="0" b="0"/>
          <a:pathLst>
            <a:path>
              <a:moveTo>
                <a:pt x="0" y="45720"/>
              </a:moveTo>
              <a:lnTo>
                <a:pt x="49461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32087" y="4681025"/>
        <a:ext cx="26260" cy="5257"/>
      </dsp:txXfrm>
    </dsp:sp>
    <dsp:sp modelId="{7F31A8CE-8AB2-43D9-AA77-22CECB626985}">
      <dsp:nvSpPr>
        <dsp:cNvPr id="0" name=""/>
        <dsp:cNvSpPr/>
      </dsp:nvSpPr>
      <dsp:spPr>
        <a:xfrm>
          <a:off x="2816147" y="3998586"/>
          <a:ext cx="2283560" cy="13701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896" tIns="117455" rIns="111896" bIns="117455" numCol="1" spcCol="1270" anchor="ctr" anchorCtr="0">
          <a:noAutofit/>
        </a:bodyPr>
        <a:lstStyle/>
        <a:p>
          <a:pPr marL="0" lvl="0" indent="0" algn="ctr" defTabSz="533400">
            <a:lnSpc>
              <a:spcPct val="90000"/>
            </a:lnSpc>
            <a:spcBef>
              <a:spcPct val="0"/>
            </a:spcBef>
            <a:spcAft>
              <a:spcPct val="35000"/>
            </a:spcAft>
            <a:buNone/>
          </a:pPr>
          <a:r>
            <a:rPr lang="en-US" sz="1200" kern="1200"/>
            <a:t>Tutvustage plakateid kogu rühmale ja selgitage nende tähendust .</a:t>
          </a:r>
        </a:p>
      </dsp:txBody>
      <dsp:txXfrm>
        <a:off x="2816147" y="3998586"/>
        <a:ext cx="2283560" cy="1370136"/>
      </dsp:txXfrm>
    </dsp:sp>
    <dsp:sp modelId="{D5934E22-0687-445C-AD01-430EBD635738}">
      <dsp:nvSpPr>
        <dsp:cNvPr id="0" name=""/>
        <dsp:cNvSpPr/>
      </dsp:nvSpPr>
      <dsp:spPr>
        <a:xfrm>
          <a:off x="5624926" y="3998586"/>
          <a:ext cx="2283560" cy="13701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896" tIns="117455" rIns="111896" bIns="117455" numCol="1" spcCol="1270" anchor="ctr" anchorCtr="0">
          <a:noAutofit/>
        </a:bodyPr>
        <a:lstStyle/>
        <a:p>
          <a:pPr marL="0" lvl="0" indent="0" algn="ctr" defTabSz="533400">
            <a:lnSpc>
              <a:spcPct val="90000"/>
            </a:lnSpc>
            <a:spcBef>
              <a:spcPct val="0"/>
            </a:spcBef>
            <a:spcAft>
              <a:spcPct val="35000"/>
            </a:spcAft>
            <a:buNone/>
          </a:pPr>
          <a:r>
            <a:rPr lang="en-US" sz="1200" kern="1200"/>
            <a:t>Võiksite teha plakatitest foto ja laadida need üles sotsiaalmeediasse koos asjakohaste hashtagidega (#reduceplastic #trackyourplastic #saveoceans #rescueproject jne .) ja julgustada osalejaid sõnumit jagama!</a:t>
          </a:r>
          <a:r>
            <a:rPr lang="el-GR" sz="1200" kern="1200"/>
            <a:t>  </a:t>
          </a:r>
          <a:endParaRPr lang="en-US" sz="1200" kern="1200"/>
        </a:p>
      </dsp:txBody>
      <dsp:txXfrm>
        <a:off x="5624926" y="3998586"/>
        <a:ext cx="2283560" cy="137013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8.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884811-6422-4320-91BB-2A8DAF8AD5AB}" type="datetimeFigureOut">
              <a:rPr lang="el-GR" smtClean="0"/>
              <a:t>26/8/23</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C23F71-77DE-43B8-A626-9631C5E93875}" type="slidenum">
              <a:rPr lang="el-GR" smtClean="0"/>
              <a:t>‹Nº›</a:t>
            </a:fld>
            <a:endParaRPr lang="el-GR"/>
          </a:p>
        </p:txBody>
      </p:sp>
    </p:spTree>
    <p:extLst>
      <p:ext uri="{BB962C8B-B14F-4D97-AF65-F5344CB8AC3E}">
        <p14:creationId xmlns:p14="http://schemas.microsoft.com/office/powerpoint/2010/main" val="721982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BB914305-B754-4E9D-B4CA-E6D915A02866}" type="slidenum">
              <a:rPr lang="el-GR" smtClean="0"/>
              <a:t>14</a:t>
            </a:fld>
            <a:endParaRPr lang="el-GR"/>
          </a:p>
        </p:txBody>
      </p:sp>
    </p:spTree>
    <p:extLst>
      <p:ext uri="{BB962C8B-B14F-4D97-AF65-F5344CB8AC3E}">
        <p14:creationId xmlns:p14="http://schemas.microsoft.com/office/powerpoint/2010/main" val="2282052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BB914305-B754-4E9D-B4CA-E6D915A02866}" type="slidenum">
              <a:rPr lang="el-GR" smtClean="0"/>
              <a:t>16</a:t>
            </a:fld>
            <a:endParaRPr lang="el-GR"/>
          </a:p>
        </p:txBody>
      </p:sp>
    </p:spTree>
    <p:extLst>
      <p:ext uri="{BB962C8B-B14F-4D97-AF65-F5344CB8AC3E}">
        <p14:creationId xmlns:p14="http://schemas.microsoft.com/office/powerpoint/2010/main" val="46528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BB914305-B754-4E9D-B4CA-E6D915A02866}" type="slidenum">
              <a:rPr lang="el-GR" smtClean="0"/>
              <a:t>17</a:t>
            </a:fld>
            <a:endParaRPr lang="el-GR"/>
          </a:p>
        </p:txBody>
      </p:sp>
    </p:spTree>
    <p:extLst>
      <p:ext uri="{BB962C8B-B14F-4D97-AF65-F5344CB8AC3E}">
        <p14:creationId xmlns:p14="http://schemas.microsoft.com/office/powerpoint/2010/main" val="593630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145B9BC-7C47-559A-5B4B-3F2393A3FD6D}"/>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B7F0ABC0-09F0-D611-400F-00850809D7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B33007F7-A202-2C7B-0AD3-B185D8521474}"/>
              </a:ext>
            </a:extLst>
          </p:cNvPr>
          <p:cNvSpPr>
            <a:spLocks noGrp="1"/>
          </p:cNvSpPr>
          <p:nvPr>
            <p:ph type="dt" sz="half" idx="10"/>
          </p:nvPr>
        </p:nvSpPr>
        <p:spPr/>
        <p:txBody>
          <a:bodyPr/>
          <a:lstStyle/>
          <a:p>
            <a:fld id="{3D5B2F6B-EE64-415F-8119-268144447923}" type="datetimeFigureOut">
              <a:rPr lang="el-GR" smtClean="0"/>
              <a:t>26/8/23</a:t>
            </a:fld>
            <a:endParaRPr lang="el-GR"/>
          </a:p>
        </p:txBody>
      </p:sp>
      <p:sp>
        <p:nvSpPr>
          <p:cNvPr id="5" name="Θέση υποσέλιδου 4">
            <a:extLst>
              <a:ext uri="{FF2B5EF4-FFF2-40B4-BE49-F238E27FC236}">
                <a16:creationId xmlns:a16="http://schemas.microsoft.com/office/drawing/2014/main" id="{C63957AD-7058-9092-8B5E-857AF347B8F5}"/>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FF4ECF0A-C4B5-3BB8-92EA-AC1AF64CE9EE}"/>
              </a:ext>
            </a:extLst>
          </p:cNvPr>
          <p:cNvSpPr>
            <a:spLocks noGrp="1"/>
          </p:cNvSpPr>
          <p:nvPr>
            <p:ph type="sldNum" sz="quarter" idx="12"/>
          </p:nvPr>
        </p:nvSpPr>
        <p:spPr/>
        <p:txBody>
          <a:bodyPr/>
          <a:lstStyle/>
          <a:p>
            <a:fld id="{59F7AFD1-AA76-4ED5-B57B-11B9AAE593B9}" type="slidenum">
              <a:rPr lang="el-GR" smtClean="0"/>
              <a:t>‹Nº›</a:t>
            </a:fld>
            <a:endParaRPr lang="el-GR"/>
          </a:p>
        </p:txBody>
      </p:sp>
    </p:spTree>
    <p:extLst>
      <p:ext uri="{BB962C8B-B14F-4D97-AF65-F5344CB8AC3E}">
        <p14:creationId xmlns:p14="http://schemas.microsoft.com/office/powerpoint/2010/main" val="3859317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4433EFD-9637-70DF-70EB-0A0C930A44D7}"/>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373D46BD-43EA-2624-1ECF-F645B9E2C70B}"/>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D605741D-DC77-23D6-66BA-265BB2F1CAA2}"/>
              </a:ext>
            </a:extLst>
          </p:cNvPr>
          <p:cNvSpPr>
            <a:spLocks noGrp="1"/>
          </p:cNvSpPr>
          <p:nvPr>
            <p:ph type="dt" sz="half" idx="10"/>
          </p:nvPr>
        </p:nvSpPr>
        <p:spPr/>
        <p:txBody>
          <a:bodyPr/>
          <a:lstStyle/>
          <a:p>
            <a:fld id="{3D5B2F6B-EE64-415F-8119-268144447923}" type="datetimeFigureOut">
              <a:rPr lang="el-GR" smtClean="0"/>
              <a:t>26/8/23</a:t>
            </a:fld>
            <a:endParaRPr lang="el-GR"/>
          </a:p>
        </p:txBody>
      </p:sp>
      <p:sp>
        <p:nvSpPr>
          <p:cNvPr id="5" name="Θέση υποσέλιδου 4">
            <a:extLst>
              <a:ext uri="{FF2B5EF4-FFF2-40B4-BE49-F238E27FC236}">
                <a16:creationId xmlns:a16="http://schemas.microsoft.com/office/drawing/2014/main" id="{8D4E241A-EA8C-B4FD-9668-F4196BA07222}"/>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5E09E703-2267-F8E8-E615-7A729C592D9F}"/>
              </a:ext>
            </a:extLst>
          </p:cNvPr>
          <p:cNvSpPr>
            <a:spLocks noGrp="1"/>
          </p:cNvSpPr>
          <p:nvPr>
            <p:ph type="sldNum" sz="quarter" idx="12"/>
          </p:nvPr>
        </p:nvSpPr>
        <p:spPr/>
        <p:txBody>
          <a:bodyPr/>
          <a:lstStyle/>
          <a:p>
            <a:fld id="{59F7AFD1-AA76-4ED5-B57B-11B9AAE593B9}" type="slidenum">
              <a:rPr lang="el-GR" smtClean="0"/>
              <a:t>‹Nº›</a:t>
            </a:fld>
            <a:endParaRPr lang="el-GR"/>
          </a:p>
        </p:txBody>
      </p:sp>
    </p:spTree>
    <p:extLst>
      <p:ext uri="{BB962C8B-B14F-4D97-AF65-F5344CB8AC3E}">
        <p14:creationId xmlns:p14="http://schemas.microsoft.com/office/powerpoint/2010/main" val="4113836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C684FDE6-42D5-6E5F-ED6D-B18C1A5F2296}"/>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3EBA16F3-4BF5-70F0-1E02-C8A52D9F3513}"/>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69146BD4-49E5-831E-CB95-52C700C5B342}"/>
              </a:ext>
            </a:extLst>
          </p:cNvPr>
          <p:cNvSpPr>
            <a:spLocks noGrp="1"/>
          </p:cNvSpPr>
          <p:nvPr>
            <p:ph type="dt" sz="half" idx="10"/>
          </p:nvPr>
        </p:nvSpPr>
        <p:spPr/>
        <p:txBody>
          <a:bodyPr/>
          <a:lstStyle/>
          <a:p>
            <a:fld id="{3D5B2F6B-EE64-415F-8119-268144447923}" type="datetimeFigureOut">
              <a:rPr lang="el-GR" smtClean="0"/>
              <a:t>26/8/23</a:t>
            </a:fld>
            <a:endParaRPr lang="el-GR"/>
          </a:p>
        </p:txBody>
      </p:sp>
      <p:sp>
        <p:nvSpPr>
          <p:cNvPr id="5" name="Θέση υποσέλιδου 4">
            <a:extLst>
              <a:ext uri="{FF2B5EF4-FFF2-40B4-BE49-F238E27FC236}">
                <a16:creationId xmlns:a16="http://schemas.microsoft.com/office/drawing/2014/main" id="{ED20BAE4-38A6-0394-D652-43812CEDF18D}"/>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2AA34C6C-8E22-7311-5AF8-7D4C0F993A40}"/>
              </a:ext>
            </a:extLst>
          </p:cNvPr>
          <p:cNvSpPr>
            <a:spLocks noGrp="1"/>
          </p:cNvSpPr>
          <p:nvPr>
            <p:ph type="sldNum" sz="quarter" idx="12"/>
          </p:nvPr>
        </p:nvSpPr>
        <p:spPr/>
        <p:txBody>
          <a:bodyPr/>
          <a:lstStyle/>
          <a:p>
            <a:fld id="{59F7AFD1-AA76-4ED5-B57B-11B9AAE593B9}" type="slidenum">
              <a:rPr lang="el-GR" smtClean="0"/>
              <a:t>‹Nº›</a:t>
            </a:fld>
            <a:endParaRPr lang="el-GR"/>
          </a:p>
        </p:txBody>
      </p:sp>
    </p:spTree>
    <p:extLst>
      <p:ext uri="{BB962C8B-B14F-4D97-AF65-F5344CB8AC3E}">
        <p14:creationId xmlns:p14="http://schemas.microsoft.com/office/powerpoint/2010/main" val="1076440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0CEE8D7-C585-C104-F083-53A20917C05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54DE15F7-6BC5-DC80-86F4-A92712358EBF}"/>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AB5573CD-7739-E402-2D77-83851AED496C}"/>
              </a:ext>
            </a:extLst>
          </p:cNvPr>
          <p:cNvSpPr>
            <a:spLocks noGrp="1"/>
          </p:cNvSpPr>
          <p:nvPr>
            <p:ph type="dt" sz="half" idx="10"/>
          </p:nvPr>
        </p:nvSpPr>
        <p:spPr/>
        <p:txBody>
          <a:bodyPr/>
          <a:lstStyle/>
          <a:p>
            <a:fld id="{3D5B2F6B-EE64-415F-8119-268144447923}" type="datetimeFigureOut">
              <a:rPr lang="el-GR" smtClean="0"/>
              <a:t>26/8/23</a:t>
            </a:fld>
            <a:endParaRPr lang="el-GR"/>
          </a:p>
        </p:txBody>
      </p:sp>
      <p:sp>
        <p:nvSpPr>
          <p:cNvPr id="5" name="Θέση υποσέλιδου 4">
            <a:extLst>
              <a:ext uri="{FF2B5EF4-FFF2-40B4-BE49-F238E27FC236}">
                <a16:creationId xmlns:a16="http://schemas.microsoft.com/office/drawing/2014/main" id="{1B0CF5B1-0277-8C36-8539-F09A1FC03E76}"/>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771E0A28-A6CE-88D6-0201-9D3B35B1E6D7}"/>
              </a:ext>
            </a:extLst>
          </p:cNvPr>
          <p:cNvSpPr>
            <a:spLocks noGrp="1"/>
          </p:cNvSpPr>
          <p:nvPr>
            <p:ph type="sldNum" sz="quarter" idx="12"/>
          </p:nvPr>
        </p:nvSpPr>
        <p:spPr/>
        <p:txBody>
          <a:bodyPr/>
          <a:lstStyle/>
          <a:p>
            <a:fld id="{59F7AFD1-AA76-4ED5-B57B-11B9AAE593B9}" type="slidenum">
              <a:rPr lang="el-GR" smtClean="0"/>
              <a:t>‹Nº›</a:t>
            </a:fld>
            <a:endParaRPr lang="el-GR"/>
          </a:p>
        </p:txBody>
      </p:sp>
    </p:spTree>
    <p:extLst>
      <p:ext uri="{BB962C8B-B14F-4D97-AF65-F5344CB8AC3E}">
        <p14:creationId xmlns:p14="http://schemas.microsoft.com/office/powerpoint/2010/main" val="3097308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D2248F-C4B5-6F96-A788-FD4A6870F094}"/>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3280A061-7902-162E-B0B0-AE9F8B5E6A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AFBFC3CD-6F66-7E19-E134-85FC044771E6}"/>
              </a:ext>
            </a:extLst>
          </p:cNvPr>
          <p:cNvSpPr>
            <a:spLocks noGrp="1"/>
          </p:cNvSpPr>
          <p:nvPr>
            <p:ph type="dt" sz="half" idx="10"/>
          </p:nvPr>
        </p:nvSpPr>
        <p:spPr/>
        <p:txBody>
          <a:bodyPr/>
          <a:lstStyle/>
          <a:p>
            <a:fld id="{3D5B2F6B-EE64-415F-8119-268144447923}" type="datetimeFigureOut">
              <a:rPr lang="el-GR" smtClean="0"/>
              <a:t>26/8/23</a:t>
            </a:fld>
            <a:endParaRPr lang="el-GR"/>
          </a:p>
        </p:txBody>
      </p:sp>
      <p:sp>
        <p:nvSpPr>
          <p:cNvPr id="5" name="Θέση υποσέλιδου 4">
            <a:extLst>
              <a:ext uri="{FF2B5EF4-FFF2-40B4-BE49-F238E27FC236}">
                <a16:creationId xmlns:a16="http://schemas.microsoft.com/office/drawing/2014/main" id="{6DC75CC1-730C-F91F-1946-6E0EF01CE12D}"/>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95B96947-D965-AFA4-4790-225EB084791E}"/>
              </a:ext>
            </a:extLst>
          </p:cNvPr>
          <p:cNvSpPr>
            <a:spLocks noGrp="1"/>
          </p:cNvSpPr>
          <p:nvPr>
            <p:ph type="sldNum" sz="quarter" idx="12"/>
          </p:nvPr>
        </p:nvSpPr>
        <p:spPr/>
        <p:txBody>
          <a:bodyPr/>
          <a:lstStyle/>
          <a:p>
            <a:fld id="{59F7AFD1-AA76-4ED5-B57B-11B9AAE593B9}" type="slidenum">
              <a:rPr lang="el-GR" smtClean="0"/>
              <a:t>‹Nº›</a:t>
            </a:fld>
            <a:endParaRPr lang="el-GR"/>
          </a:p>
        </p:txBody>
      </p:sp>
    </p:spTree>
    <p:extLst>
      <p:ext uri="{BB962C8B-B14F-4D97-AF65-F5344CB8AC3E}">
        <p14:creationId xmlns:p14="http://schemas.microsoft.com/office/powerpoint/2010/main" val="2081252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1A955E8-C43F-17EA-BA5B-F16FC31C4A35}"/>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B0BA37F2-0016-F572-BFE4-4B52644B15C2}"/>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CBF8EA11-29D9-BEA4-60A1-68FD33E6C02D}"/>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755CC4B1-1219-117E-2087-A9B9CF868A4B}"/>
              </a:ext>
            </a:extLst>
          </p:cNvPr>
          <p:cNvSpPr>
            <a:spLocks noGrp="1"/>
          </p:cNvSpPr>
          <p:nvPr>
            <p:ph type="dt" sz="half" idx="10"/>
          </p:nvPr>
        </p:nvSpPr>
        <p:spPr/>
        <p:txBody>
          <a:bodyPr/>
          <a:lstStyle/>
          <a:p>
            <a:fld id="{3D5B2F6B-EE64-415F-8119-268144447923}" type="datetimeFigureOut">
              <a:rPr lang="el-GR" smtClean="0"/>
              <a:t>26/8/23</a:t>
            </a:fld>
            <a:endParaRPr lang="el-GR"/>
          </a:p>
        </p:txBody>
      </p:sp>
      <p:sp>
        <p:nvSpPr>
          <p:cNvPr id="6" name="Θέση υποσέλιδου 5">
            <a:extLst>
              <a:ext uri="{FF2B5EF4-FFF2-40B4-BE49-F238E27FC236}">
                <a16:creationId xmlns:a16="http://schemas.microsoft.com/office/drawing/2014/main" id="{2FEF4C4F-7FAA-EEDD-2528-E6B9C44CCF28}"/>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089DEA7F-FF12-02E5-3C42-FBAD4D9DB2A8}"/>
              </a:ext>
            </a:extLst>
          </p:cNvPr>
          <p:cNvSpPr>
            <a:spLocks noGrp="1"/>
          </p:cNvSpPr>
          <p:nvPr>
            <p:ph type="sldNum" sz="quarter" idx="12"/>
          </p:nvPr>
        </p:nvSpPr>
        <p:spPr/>
        <p:txBody>
          <a:bodyPr/>
          <a:lstStyle/>
          <a:p>
            <a:fld id="{59F7AFD1-AA76-4ED5-B57B-11B9AAE593B9}" type="slidenum">
              <a:rPr lang="el-GR" smtClean="0"/>
              <a:t>‹Nº›</a:t>
            </a:fld>
            <a:endParaRPr lang="el-GR"/>
          </a:p>
        </p:txBody>
      </p:sp>
    </p:spTree>
    <p:extLst>
      <p:ext uri="{BB962C8B-B14F-4D97-AF65-F5344CB8AC3E}">
        <p14:creationId xmlns:p14="http://schemas.microsoft.com/office/powerpoint/2010/main" val="3414380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01F87BF-24F8-F456-F395-BD17135A5AFD}"/>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FEFC2137-BDFF-A0D5-AD2A-1D3327D794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31B14C03-F220-5864-700B-31D15F9EDEE4}"/>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23FBF229-2DA2-9439-9BF6-E23AD322A8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7FBC4361-522C-B19B-B4A0-58A7ED2CB078}"/>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610D149A-C4E8-E7DD-3860-CFDABB2E3F5E}"/>
              </a:ext>
            </a:extLst>
          </p:cNvPr>
          <p:cNvSpPr>
            <a:spLocks noGrp="1"/>
          </p:cNvSpPr>
          <p:nvPr>
            <p:ph type="dt" sz="half" idx="10"/>
          </p:nvPr>
        </p:nvSpPr>
        <p:spPr/>
        <p:txBody>
          <a:bodyPr/>
          <a:lstStyle/>
          <a:p>
            <a:fld id="{3D5B2F6B-EE64-415F-8119-268144447923}" type="datetimeFigureOut">
              <a:rPr lang="el-GR" smtClean="0"/>
              <a:t>26/8/23</a:t>
            </a:fld>
            <a:endParaRPr lang="el-GR"/>
          </a:p>
        </p:txBody>
      </p:sp>
      <p:sp>
        <p:nvSpPr>
          <p:cNvPr id="8" name="Θέση υποσέλιδου 7">
            <a:extLst>
              <a:ext uri="{FF2B5EF4-FFF2-40B4-BE49-F238E27FC236}">
                <a16:creationId xmlns:a16="http://schemas.microsoft.com/office/drawing/2014/main" id="{1B0A42AC-74B1-417B-75F4-B8A58CF67595}"/>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CCB5CD1B-EDBC-DEE5-0290-BFB71403796E}"/>
              </a:ext>
            </a:extLst>
          </p:cNvPr>
          <p:cNvSpPr>
            <a:spLocks noGrp="1"/>
          </p:cNvSpPr>
          <p:nvPr>
            <p:ph type="sldNum" sz="quarter" idx="12"/>
          </p:nvPr>
        </p:nvSpPr>
        <p:spPr/>
        <p:txBody>
          <a:bodyPr/>
          <a:lstStyle/>
          <a:p>
            <a:fld id="{59F7AFD1-AA76-4ED5-B57B-11B9AAE593B9}" type="slidenum">
              <a:rPr lang="el-GR" smtClean="0"/>
              <a:t>‹Nº›</a:t>
            </a:fld>
            <a:endParaRPr lang="el-GR"/>
          </a:p>
        </p:txBody>
      </p:sp>
    </p:spTree>
    <p:extLst>
      <p:ext uri="{BB962C8B-B14F-4D97-AF65-F5344CB8AC3E}">
        <p14:creationId xmlns:p14="http://schemas.microsoft.com/office/powerpoint/2010/main" val="1468628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8C3D5A-ACBF-7759-152F-DD4D64C3DA9A}"/>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C491807F-CE78-241B-C1AA-BDBE44E8AE51}"/>
              </a:ext>
            </a:extLst>
          </p:cNvPr>
          <p:cNvSpPr>
            <a:spLocks noGrp="1"/>
          </p:cNvSpPr>
          <p:nvPr>
            <p:ph type="dt" sz="half" idx="10"/>
          </p:nvPr>
        </p:nvSpPr>
        <p:spPr/>
        <p:txBody>
          <a:bodyPr/>
          <a:lstStyle/>
          <a:p>
            <a:fld id="{3D5B2F6B-EE64-415F-8119-268144447923}" type="datetimeFigureOut">
              <a:rPr lang="el-GR" smtClean="0"/>
              <a:t>26/8/23</a:t>
            </a:fld>
            <a:endParaRPr lang="el-GR"/>
          </a:p>
        </p:txBody>
      </p:sp>
      <p:sp>
        <p:nvSpPr>
          <p:cNvPr id="4" name="Θέση υποσέλιδου 3">
            <a:extLst>
              <a:ext uri="{FF2B5EF4-FFF2-40B4-BE49-F238E27FC236}">
                <a16:creationId xmlns:a16="http://schemas.microsoft.com/office/drawing/2014/main" id="{1C12930F-FC2F-6280-15CB-435FC0EBDAB0}"/>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CC14AA2C-A853-F2B7-A4D9-45AA37D1C422}"/>
              </a:ext>
            </a:extLst>
          </p:cNvPr>
          <p:cNvSpPr>
            <a:spLocks noGrp="1"/>
          </p:cNvSpPr>
          <p:nvPr>
            <p:ph type="sldNum" sz="quarter" idx="12"/>
          </p:nvPr>
        </p:nvSpPr>
        <p:spPr/>
        <p:txBody>
          <a:bodyPr/>
          <a:lstStyle/>
          <a:p>
            <a:fld id="{59F7AFD1-AA76-4ED5-B57B-11B9AAE593B9}" type="slidenum">
              <a:rPr lang="el-GR" smtClean="0"/>
              <a:t>‹Nº›</a:t>
            </a:fld>
            <a:endParaRPr lang="el-GR"/>
          </a:p>
        </p:txBody>
      </p:sp>
    </p:spTree>
    <p:extLst>
      <p:ext uri="{BB962C8B-B14F-4D97-AF65-F5344CB8AC3E}">
        <p14:creationId xmlns:p14="http://schemas.microsoft.com/office/powerpoint/2010/main" val="3447004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CD7F7EA2-7BAC-6F84-E35D-3D9415D9D8FB}"/>
              </a:ext>
            </a:extLst>
          </p:cNvPr>
          <p:cNvSpPr>
            <a:spLocks noGrp="1"/>
          </p:cNvSpPr>
          <p:nvPr>
            <p:ph type="dt" sz="half" idx="10"/>
          </p:nvPr>
        </p:nvSpPr>
        <p:spPr/>
        <p:txBody>
          <a:bodyPr/>
          <a:lstStyle/>
          <a:p>
            <a:fld id="{3D5B2F6B-EE64-415F-8119-268144447923}" type="datetimeFigureOut">
              <a:rPr lang="el-GR" smtClean="0"/>
              <a:t>26/8/23</a:t>
            </a:fld>
            <a:endParaRPr lang="el-GR"/>
          </a:p>
        </p:txBody>
      </p:sp>
      <p:sp>
        <p:nvSpPr>
          <p:cNvPr id="3" name="Θέση υποσέλιδου 2">
            <a:extLst>
              <a:ext uri="{FF2B5EF4-FFF2-40B4-BE49-F238E27FC236}">
                <a16:creationId xmlns:a16="http://schemas.microsoft.com/office/drawing/2014/main" id="{704CC08C-C980-B00A-0415-64FB5BF9D557}"/>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F47BD29D-336F-8827-849D-042E74283F3A}"/>
              </a:ext>
            </a:extLst>
          </p:cNvPr>
          <p:cNvSpPr>
            <a:spLocks noGrp="1"/>
          </p:cNvSpPr>
          <p:nvPr>
            <p:ph type="sldNum" sz="quarter" idx="12"/>
          </p:nvPr>
        </p:nvSpPr>
        <p:spPr/>
        <p:txBody>
          <a:bodyPr/>
          <a:lstStyle/>
          <a:p>
            <a:fld id="{59F7AFD1-AA76-4ED5-B57B-11B9AAE593B9}" type="slidenum">
              <a:rPr lang="el-GR" smtClean="0"/>
              <a:t>‹Nº›</a:t>
            </a:fld>
            <a:endParaRPr lang="el-GR"/>
          </a:p>
        </p:txBody>
      </p:sp>
    </p:spTree>
    <p:extLst>
      <p:ext uri="{BB962C8B-B14F-4D97-AF65-F5344CB8AC3E}">
        <p14:creationId xmlns:p14="http://schemas.microsoft.com/office/powerpoint/2010/main" val="3741901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3A03A70-654B-8D3C-721D-EFD8F08CE636}"/>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EDC01125-88E9-14EE-F659-132CEA02F3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8D14047D-A51D-4D80-531B-658F2F6A76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5EBA9E6D-E6CC-2A34-995D-7EAA5FA312C3}"/>
              </a:ext>
            </a:extLst>
          </p:cNvPr>
          <p:cNvSpPr>
            <a:spLocks noGrp="1"/>
          </p:cNvSpPr>
          <p:nvPr>
            <p:ph type="dt" sz="half" idx="10"/>
          </p:nvPr>
        </p:nvSpPr>
        <p:spPr/>
        <p:txBody>
          <a:bodyPr/>
          <a:lstStyle/>
          <a:p>
            <a:fld id="{3D5B2F6B-EE64-415F-8119-268144447923}" type="datetimeFigureOut">
              <a:rPr lang="el-GR" smtClean="0"/>
              <a:t>26/8/23</a:t>
            </a:fld>
            <a:endParaRPr lang="el-GR"/>
          </a:p>
        </p:txBody>
      </p:sp>
      <p:sp>
        <p:nvSpPr>
          <p:cNvPr id="6" name="Θέση υποσέλιδου 5">
            <a:extLst>
              <a:ext uri="{FF2B5EF4-FFF2-40B4-BE49-F238E27FC236}">
                <a16:creationId xmlns:a16="http://schemas.microsoft.com/office/drawing/2014/main" id="{FAB1975A-2E36-27C4-87DB-C32F3F25B34F}"/>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66679E67-CD05-5A30-1ED1-8F92935FBBD8}"/>
              </a:ext>
            </a:extLst>
          </p:cNvPr>
          <p:cNvSpPr>
            <a:spLocks noGrp="1"/>
          </p:cNvSpPr>
          <p:nvPr>
            <p:ph type="sldNum" sz="quarter" idx="12"/>
          </p:nvPr>
        </p:nvSpPr>
        <p:spPr/>
        <p:txBody>
          <a:bodyPr/>
          <a:lstStyle/>
          <a:p>
            <a:fld id="{59F7AFD1-AA76-4ED5-B57B-11B9AAE593B9}" type="slidenum">
              <a:rPr lang="el-GR" smtClean="0"/>
              <a:t>‹Nº›</a:t>
            </a:fld>
            <a:endParaRPr lang="el-GR"/>
          </a:p>
        </p:txBody>
      </p:sp>
    </p:spTree>
    <p:extLst>
      <p:ext uri="{BB962C8B-B14F-4D97-AF65-F5344CB8AC3E}">
        <p14:creationId xmlns:p14="http://schemas.microsoft.com/office/powerpoint/2010/main" val="2301036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D809C10-5AA3-A6EA-B969-61401D146CE9}"/>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D88C443C-0709-69F1-D8DC-DD1DB4D0B6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48B3C4E5-5234-9F9F-72AD-E707F7DE7C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BC427460-4A26-524A-1DDE-734B0C36B71E}"/>
              </a:ext>
            </a:extLst>
          </p:cNvPr>
          <p:cNvSpPr>
            <a:spLocks noGrp="1"/>
          </p:cNvSpPr>
          <p:nvPr>
            <p:ph type="dt" sz="half" idx="10"/>
          </p:nvPr>
        </p:nvSpPr>
        <p:spPr/>
        <p:txBody>
          <a:bodyPr/>
          <a:lstStyle/>
          <a:p>
            <a:fld id="{3D5B2F6B-EE64-415F-8119-268144447923}" type="datetimeFigureOut">
              <a:rPr lang="el-GR" smtClean="0"/>
              <a:t>26/8/23</a:t>
            </a:fld>
            <a:endParaRPr lang="el-GR"/>
          </a:p>
        </p:txBody>
      </p:sp>
      <p:sp>
        <p:nvSpPr>
          <p:cNvPr id="6" name="Θέση υποσέλιδου 5">
            <a:extLst>
              <a:ext uri="{FF2B5EF4-FFF2-40B4-BE49-F238E27FC236}">
                <a16:creationId xmlns:a16="http://schemas.microsoft.com/office/drawing/2014/main" id="{F3C10AD3-03D4-BF83-7BC6-2E84FCF668C0}"/>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F962AD0D-939D-2030-3ABA-10B3005F7188}"/>
              </a:ext>
            </a:extLst>
          </p:cNvPr>
          <p:cNvSpPr>
            <a:spLocks noGrp="1"/>
          </p:cNvSpPr>
          <p:nvPr>
            <p:ph type="sldNum" sz="quarter" idx="12"/>
          </p:nvPr>
        </p:nvSpPr>
        <p:spPr/>
        <p:txBody>
          <a:bodyPr/>
          <a:lstStyle/>
          <a:p>
            <a:fld id="{59F7AFD1-AA76-4ED5-B57B-11B9AAE593B9}" type="slidenum">
              <a:rPr lang="el-GR" smtClean="0"/>
              <a:t>‹Nº›</a:t>
            </a:fld>
            <a:endParaRPr lang="el-GR"/>
          </a:p>
        </p:txBody>
      </p:sp>
    </p:spTree>
    <p:extLst>
      <p:ext uri="{BB962C8B-B14F-4D97-AF65-F5344CB8AC3E}">
        <p14:creationId xmlns:p14="http://schemas.microsoft.com/office/powerpoint/2010/main" val="964136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638A656E-1A84-6537-6FDE-7C0A608E89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title υποδείγματος</a:t>
            </a:r>
          </a:p>
        </p:txBody>
      </p:sp>
      <p:sp>
        <p:nvSpPr>
          <p:cNvPr id="3" name="Θέση κειμένου 2">
            <a:extLst>
              <a:ext uri="{FF2B5EF4-FFF2-40B4-BE49-F238E27FC236}">
                <a16:creationId xmlns:a16="http://schemas.microsoft.com/office/drawing/2014/main" id="{F2C854D1-8535-17FE-7EAB-9B8BC83893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03FBE181-3688-C1D2-4576-71FF12B24D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B2F6B-EE64-415F-8119-268144447923}" type="datetimeFigureOut">
              <a:rPr lang="el-GR" smtClean="0"/>
              <a:t>26/8/23</a:t>
            </a:fld>
            <a:endParaRPr lang="el-GR"/>
          </a:p>
        </p:txBody>
      </p:sp>
      <p:sp>
        <p:nvSpPr>
          <p:cNvPr id="5" name="Θέση υποσέλιδου 4">
            <a:extLst>
              <a:ext uri="{FF2B5EF4-FFF2-40B4-BE49-F238E27FC236}">
                <a16:creationId xmlns:a16="http://schemas.microsoft.com/office/drawing/2014/main" id="{CFB7890C-7EF7-3A31-56AF-317F9124D2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33A53C2A-2642-5E8D-5299-B8ADA2507B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F7AFD1-AA76-4ED5-B57B-11B9AAE593B9}" type="slidenum">
              <a:rPr lang="el-GR" smtClean="0"/>
              <a:t>‹Nº›</a:t>
            </a:fld>
            <a:endParaRPr lang="el-GR"/>
          </a:p>
        </p:txBody>
      </p:sp>
    </p:spTree>
    <p:extLst>
      <p:ext uri="{BB962C8B-B14F-4D97-AF65-F5344CB8AC3E}">
        <p14:creationId xmlns:p14="http://schemas.microsoft.com/office/powerpoint/2010/main" val="39991383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sv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diagramLayout" Target="../diagrams/layout5.xml"/><Relationship Id="rId7" Type="http://schemas.openxmlformats.org/officeDocument/2006/relationships/image" Target="../media/image27.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image" Target="../media/image29.png"/><Relationship Id="rId7" Type="http://schemas.openxmlformats.org/officeDocument/2006/relationships/diagramData" Target="../diagrams/data6.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flickr.com/photos/senderweb/5102673132/" TargetMode="External"/><Relationship Id="rId11" Type="http://schemas.microsoft.com/office/2007/relationships/diagramDrawing" Target="../diagrams/drawing6.xml"/><Relationship Id="rId5" Type="http://schemas.openxmlformats.org/officeDocument/2006/relationships/image" Target="../media/image31.jpg"/><Relationship Id="rId10" Type="http://schemas.openxmlformats.org/officeDocument/2006/relationships/diagramColors" Target="../diagrams/colors6.xml"/><Relationship Id="rId4" Type="http://schemas.openxmlformats.org/officeDocument/2006/relationships/image" Target="../media/image30.svg"/><Relationship Id="rId9"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sv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33.jpg"/><Relationship Id="rId7" Type="http://schemas.openxmlformats.org/officeDocument/2006/relationships/diagramQuickStyle" Target="../diagrams/quickStyle8.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hyperlink" Target="https://thegreenestpost.com/fotografo-flagra-cavalo-marinho-carregando-cotonete-em-alto-mar-e-reascende-debate-sobre-lixo-plastico-nos-oceanos/" TargetMode="External"/><Relationship Id="rId9" Type="http://schemas.microsoft.com/office/2007/relationships/diagramDrawing" Target="../diagrams/drawing8.xml"/></Relationships>
</file>

<file path=ppt/slides/_rels/slide18.xml.rels><?xml version="1.0" encoding="UTF-8" standalone="yes"?>
<Relationships xmlns="http://schemas.openxmlformats.org/package/2006/relationships"><Relationship Id="rId3" Type="http://schemas.openxmlformats.org/officeDocument/2006/relationships/hyperlink" Target="https://ohiostate.pressbooks.pub/sciencebitesvolume2/chapter/3-1-ocean-plastic-disappearance-presents-untold-damage-to-sea-life/" TargetMode="External"/><Relationship Id="rId2" Type="http://schemas.openxmlformats.org/officeDocument/2006/relationships/image" Target="../media/image34.jp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hyperlink" Target="https://www.bbc.co.uk/programmes/p06mfk49"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doi.org/10.1126/sciadv.aaz5803" TargetMode="External"/><Relationship Id="rId2" Type="http://schemas.openxmlformats.org/officeDocument/2006/relationships/hyperlink" Target="https://doi.org/10.1038/s41893-021-00720-8"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www.padstowsealifesafaris.co.uk/blog/plastic-pollution-on-marine-life/" TargetMode="External"/><Relationship Id="rId3" Type="http://schemas.openxmlformats.org/officeDocument/2006/relationships/hyperlink" Target="https://data.europa.eu/doi/10.2779/800074" TargetMode="External"/><Relationship Id="rId7" Type="http://schemas.openxmlformats.org/officeDocument/2006/relationships/hyperlink" Target="https://www.worldwildlife.org/initiatives/plastics" TargetMode="External"/><Relationship Id="rId2" Type="http://schemas.openxmlformats.org/officeDocument/2006/relationships/hyperlink" Target="https://www.bbc.co.uk/programmes/p06mfk49" TargetMode="External"/><Relationship Id="rId1" Type="http://schemas.openxmlformats.org/officeDocument/2006/relationships/slideLayout" Target="../slideLayouts/slideLayout2.xml"/><Relationship Id="rId6" Type="http://schemas.openxmlformats.org/officeDocument/2006/relationships/hyperlink" Target="https://www.cornwalllive.com/news/cornwall-news/mars-bar-wrapper-found-beach-2852941" TargetMode="External"/><Relationship Id="rId5" Type="http://schemas.openxmlformats.org/officeDocument/2006/relationships/hyperlink" Target="https://eu.usatoday.com/story/tech/science/2018/03/22/great-pacific-garbage-patch-grows/446405002/" TargetMode="External"/><Relationship Id="rId4" Type="http://schemas.openxmlformats.org/officeDocument/2006/relationships/hyperlink" Target="https://www.europarl.europa.eu/news/en/headlines/society/20181212STO21610/plastic-waste-and-recycling-in-the-eu-facts-and-figures?&amp;amp;at_campaign=20234-Economy&amp;amp;at_medium=Google_Ads&amp;amp;at_platform=Search&amp;amp;at_creation=RSA&amp;amp;at_goal=TR_G&amp;amp;at_audience=plastic+waste+problems&amp;amp;at_topic=Plastic_Waste&amp;amp;at_location=GR&amp;amp;gclid=EAIaIQobChMItP3BvrvH_gIVqUeRBR1x8wQ6EAMYASAAEgLASvD_BwE" TargetMode="External"/><Relationship Id="rId9" Type="http://schemas.openxmlformats.org/officeDocument/2006/relationships/hyperlink" Target="https://oceanliteracy.unesco.org/plastic-pollution-ocean/"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41.jpg"/><Relationship Id="rId3" Type="http://schemas.openxmlformats.org/officeDocument/2006/relationships/image" Target="../media/image36.jpg"/><Relationship Id="rId7" Type="http://schemas.openxmlformats.org/officeDocument/2006/relationships/image" Target="../media/image40.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9.png"/><Relationship Id="rId11" Type="http://schemas.openxmlformats.org/officeDocument/2006/relationships/image" Target="../media/image43.png"/><Relationship Id="rId5" Type="http://schemas.openxmlformats.org/officeDocument/2006/relationships/image" Target="../media/image38.jpg"/><Relationship Id="rId10" Type="http://schemas.openxmlformats.org/officeDocument/2006/relationships/image" Target="../media/image42.png"/><Relationship Id="rId4" Type="http://schemas.openxmlformats.org/officeDocument/2006/relationships/image" Target="../media/image37.jpg"/><Relationship Id="rId9" Type="http://schemas.openxmlformats.org/officeDocument/2006/relationships/hyperlink" Target="http://creativecommons.org/licenses/by/4.0/"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hand holding a tree&#10;&#10;Description automatically generated with medium confidence">
            <a:extLst>
              <a:ext uri="{FF2B5EF4-FFF2-40B4-BE49-F238E27FC236}">
                <a16:creationId xmlns:a16="http://schemas.microsoft.com/office/drawing/2014/main" id="{F0F4A9DE-6904-3CBB-9799-7EAF1812E4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57"/>
            <a:ext cx="12192000" cy="6850743"/>
          </a:xfrm>
          <a:prstGeom prst="rect">
            <a:avLst/>
          </a:prstGeom>
        </p:spPr>
      </p:pic>
      <p:sp>
        <p:nvSpPr>
          <p:cNvPr id="2" name="Title 1">
            <a:extLst>
              <a:ext uri="{FF2B5EF4-FFF2-40B4-BE49-F238E27FC236}">
                <a16:creationId xmlns:a16="http://schemas.microsoft.com/office/drawing/2014/main" id="{6D777E0E-989A-872B-B168-56EBAA169088}"/>
              </a:ext>
            </a:extLst>
          </p:cNvPr>
          <p:cNvSpPr>
            <a:spLocks noGrp="1"/>
          </p:cNvSpPr>
          <p:nvPr>
            <p:ph type="ctrTitle"/>
          </p:nvPr>
        </p:nvSpPr>
        <p:spPr>
          <a:xfrm>
            <a:off x="6096000" y="5057578"/>
            <a:ext cx="6096001" cy="944870"/>
          </a:xfrm>
        </p:spPr>
        <p:txBody>
          <a:bodyPr>
            <a:normAutofit/>
          </a:bodyPr>
          <a:lstStyle/>
          <a:p>
            <a:r>
              <a:rPr lang="en-US" sz="2800" b="1" dirty="0">
                <a:solidFill>
                  <a:schemeClr val="bg1"/>
                </a:solidFill>
              </a:rPr>
              <a:t>Moodul 3: Plasti kasutamise mõju mereelustikule </a:t>
            </a:r>
            <a:endParaRPr lang="de-DE" sz="2800" b="1" dirty="0">
              <a:solidFill>
                <a:schemeClr val="bg1"/>
              </a:solidFill>
            </a:endParaRPr>
          </a:p>
        </p:txBody>
      </p:sp>
      <p:sp>
        <p:nvSpPr>
          <p:cNvPr id="21" name="TextBox 20">
            <a:extLst>
              <a:ext uri="{FF2B5EF4-FFF2-40B4-BE49-F238E27FC236}">
                <a16:creationId xmlns:a16="http://schemas.microsoft.com/office/drawing/2014/main" id="{345BA794-3805-A93C-EA21-4CB2F3328ED8}"/>
              </a:ext>
            </a:extLst>
          </p:cNvPr>
          <p:cNvSpPr txBox="1"/>
          <p:nvPr/>
        </p:nvSpPr>
        <p:spPr>
          <a:xfrm>
            <a:off x="6868258" y="3364366"/>
            <a:ext cx="4891538" cy="507831"/>
          </a:xfrm>
          <a:prstGeom prst="rect">
            <a:avLst/>
          </a:prstGeom>
          <a:noFill/>
        </p:spPr>
        <p:txBody>
          <a:bodyPr wrap="square" rtlCol="0">
            <a:spAutoFit/>
          </a:bodyPr>
          <a:lstStyle/>
          <a:p>
            <a:r>
              <a:rPr lang="en-US" sz="2700" b="1" dirty="0">
                <a:solidFill>
                  <a:srgbClr val="1D9B52"/>
                </a:solidFill>
              </a:rPr>
              <a:t>Tõsta oma häält plasti vastu</a:t>
            </a:r>
            <a:endParaRPr lang="de-DE" sz="2700" dirty="0"/>
          </a:p>
        </p:txBody>
      </p:sp>
    </p:spTree>
    <p:extLst>
      <p:ext uri="{BB962C8B-B14F-4D97-AF65-F5344CB8AC3E}">
        <p14:creationId xmlns:p14="http://schemas.microsoft.com/office/powerpoint/2010/main" val="746106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6" descr="Sea turtle and surfer">
            <a:extLst>
              <a:ext uri="{FF2B5EF4-FFF2-40B4-BE49-F238E27FC236}">
                <a16:creationId xmlns:a16="http://schemas.microsoft.com/office/drawing/2014/main" id="{3AFAC3F5-1B4A-FEEE-C96D-AF572C94C591}"/>
              </a:ext>
            </a:extLst>
          </p:cNvPr>
          <p:cNvPicPr>
            <a:picLocks noChangeAspect="1"/>
          </p:cNvPicPr>
          <p:nvPr/>
        </p:nvPicPr>
        <p:blipFill rotWithShape="1">
          <a:blip r:embed="rId2"/>
          <a:srcRect l="3350" r="2532" b="-1"/>
          <a:stretch/>
        </p:blipFill>
        <p:spPr>
          <a:xfrm>
            <a:off x="3961245" y="10"/>
            <a:ext cx="9669642" cy="6857990"/>
          </a:xfrm>
          <a:prstGeom prst="rect">
            <a:avLst/>
          </a:prstGeom>
        </p:spPr>
      </p:pic>
      <p:sp>
        <p:nvSpPr>
          <p:cNvPr id="20" name="Rectangle 1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9ACD44DE-1F6F-6B8C-A174-28585F1BB894}"/>
              </a:ext>
            </a:extLst>
          </p:cNvPr>
          <p:cNvSpPr>
            <a:spLocks noGrp="1"/>
          </p:cNvSpPr>
          <p:nvPr>
            <p:ph type="title"/>
          </p:nvPr>
        </p:nvSpPr>
        <p:spPr>
          <a:xfrm>
            <a:off x="912091" y="462598"/>
            <a:ext cx="6098309" cy="1378346"/>
          </a:xfrm>
        </p:spPr>
        <p:txBody>
          <a:bodyPr vert="horz" lIns="91440" tIns="45720" rIns="91440" bIns="45720" rtlCol="0" anchor="ctr">
            <a:normAutofit/>
          </a:bodyPr>
          <a:lstStyle/>
          <a:p>
            <a:pPr>
              <a:spcAft>
                <a:spcPts val="800"/>
              </a:spcAft>
            </a:pPr>
            <a:r>
              <a:rPr lang="en-US" sz="2800" b="1">
                <a:effectLst/>
                <a:latin typeface="Open Sans" panose="020B0606030504020204" pitchFamily="34" charset="0"/>
                <a:ea typeface="Open Sans" panose="020B0606030504020204" pitchFamily="34" charset="0"/>
                <a:cs typeface="Open Sans" panose="020B0606030504020204" pitchFamily="34" charset="0"/>
              </a:rPr>
              <a:t>Alateema 3: Mida me saame teha, et aidata plastikreostuse vastu?</a:t>
            </a:r>
            <a:endParaRPr lang="en-US" sz="2800"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4" name="Θέση περιεχομένου 2">
            <a:extLst>
              <a:ext uri="{FF2B5EF4-FFF2-40B4-BE49-F238E27FC236}">
                <a16:creationId xmlns:a16="http://schemas.microsoft.com/office/drawing/2014/main" id="{E981BD6F-51C8-CBB5-6643-86225DBD906F}"/>
              </a:ext>
            </a:extLst>
          </p:cNvPr>
          <p:cNvSpPr txBox="1">
            <a:spLocks/>
          </p:cNvSpPr>
          <p:nvPr/>
        </p:nvSpPr>
        <p:spPr>
          <a:xfrm>
            <a:off x="736618" y="2018744"/>
            <a:ext cx="4435764" cy="40681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800"/>
              </a:spcAft>
              <a:buNone/>
            </a:pPr>
            <a:r>
              <a:rPr lang="en-US" sz="1600" b="1" i="1">
                <a:effectLst/>
                <a:latin typeface="Open Sans" panose="020B0606030504020204" pitchFamily="34" charset="0"/>
                <a:ea typeface="Open Sans" panose="020B0606030504020204" pitchFamily="34" charset="0"/>
                <a:cs typeface="Open Sans" panose="020B0606030504020204" pitchFamily="34" charset="0"/>
              </a:rPr>
              <a:t>Rannapuhastuste tähtsus ookeanide kaitsmisel plastireostuse eest  </a:t>
            </a:r>
          </a:p>
          <a:p>
            <a:pPr>
              <a:spcAft>
                <a:spcPts val="800"/>
              </a:spcAft>
            </a:pPr>
            <a:r>
              <a:rPr lang="en-US" sz="1400">
                <a:effectLst/>
                <a:latin typeface="Open Sans" panose="020B0606030504020204" pitchFamily="34" charset="0"/>
                <a:ea typeface="Open Sans" panose="020B0606030504020204" pitchFamily="34" charset="0"/>
                <a:cs typeface="Open Sans" panose="020B0606030504020204" pitchFamily="34" charset="0"/>
              </a:rPr>
              <a:t>Kõikides ELi riikides korraldatakse regulaarselt arvukalt üritusi, kus vabatahtlikud kogunevad, et koguda rannast plasti ja prügi. Need rannapuhastusalgatused on tõhus vahend meie ookeanide plastreostuse suurenevale probleemile.</a:t>
            </a:r>
          </a:p>
          <a:p>
            <a:pPr>
              <a:spcAft>
                <a:spcPts val="800"/>
              </a:spcAft>
            </a:pPr>
            <a:r>
              <a:rPr lang="en-US" sz="1400">
                <a:effectLst/>
                <a:latin typeface="Open Sans" panose="020B0606030504020204" pitchFamily="34" charset="0"/>
                <a:ea typeface="Open Sans" panose="020B0606030504020204" pitchFamily="34" charset="0"/>
                <a:cs typeface="Open Sans" panose="020B0606030504020204" pitchFamily="34" charset="0"/>
              </a:rPr>
              <a:t>Rannapuhastustel on soodne mõju rannikukogukondadele, nad kaitsevad tundlikke mereökosüsteeme ning edendavad paremaid teadmisi ja hoiakuid haavatava merekeskkonna suhtes. Osaledes rannapuhastusalgatustes, saame me kõik aidata kaasa mereelu säilitamisele ja kaitsmisele plastist tuleneva reostuse ohtude eest.</a:t>
            </a:r>
          </a:p>
          <a:p>
            <a:pPr marL="0">
              <a:spcAft>
                <a:spcPts val="800"/>
              </a:spcAft>
            </a:pPr>
            <a:endParaRPr lang="en-US" sz="1400" dirty="0">
              <a:effectLst/>
            </a:endParaRPr>
          </a:p>
        </p:txBody>
      </p:sp>
      <p:sp>
        <p:nvSpPr>
          <p:cNvPr id="5" name="Ορθογώνιο 4">
            <a:extLst>
              <a:ext uri="{FF2B5EF4-FFF2-40B4-BE49-F238E27FC236}">
                <a16:creationId xmlns:a16="http://schemas.microsoft.com/office/drawing/2014/main" id="{47A2BC28-5780-5CC1-39C9-4C74A3B17288}"/>
              </a:ext>
            </a:extLst>
          </p:cNvPr>
          <p:cNvSpPr/>
          <p:nvPr/>
        </p:nvSpPr>
        <p:spPr>
          <a:xfrm>
            <a:off x="333286" y="707025"/>
            <a:ext cx="504914" cy="5406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61520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1" name="Rectangle 17">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4" name="Picture 13">
            <a:extLst>
              <a:ext uri="{FF2B5EF4-FFF2-40B4-BE49-F238E27FC236}">
                <a16:creationId xmlns:a16="http://schemas.microsoft.com/office/drawing/2014/main" id="{6CB9B42B-8DFE-B67C-8F6F-4D90EF84E279}"/>
              </a:ext>
            </a:extLst>
          </p:cNvPr>
          <p:cNvPicPr>
            <a:picLocks noChangeAspect="1"/>
          </p:cNvPicPr>
          <p:nvPr/>
        </p:nvPicPr>
        <p:blipFill rotWithShape="1">
          <a:blip r:embed="rId2"/>
          <a:srcRect l="17205" r="11994"/>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20"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9ACD44DE-1F6F-6B8C-A174-28585F1BB894}"/>
              </a:ext>
            </a:extLst>
          </p:cNvPr>
          <p:cNvSpPr>
            <a:spLocks noGrp="1"/>
          </p:cNvSpPr>
          <p:nvPr>
            <p:ph type="title"/>
          </p:nvPr>
        </p:nvSpPr>
        <p:spPr>
          <a:xfrm>
            <a:off x="1039393" y="357966"/>
            <a:ext cx="8982061" cy="1325563"/>
          </a:xfrm>
        </p:spPr>
        <p:txBody>
          <a:bodyPr>
            <a:normAutofit/>
          </a:bodyPr>
          <a:lstStyle/>
          <a:p>
            <a:pPr>
              <a:spcAft>
                <a:spcPts val="800"/>
              </a:spcAft>
            </a:pPr>
            <a:r>
              <a:rPr lang="en-US" sz="2800" b="1" dirty="0">
                <a:effectLst/>
                <a:latin typeface="Open Sans" panose="020B0606030504020204" pitchFamily="34" charset="0"/>
                <a:ea typeface="Calibri" panose="020F0502020204030204" pitchFamily="34" charset="0"/>
                <a:cs typeface="Times New Roman" panose="02020603050405020304" pitchFamily="18" charset="0"/>
              </a:rPr>
              <a:t>Alateema 3: Mida me saame teha, et aidata plastikreostuse vastu?</a:t>
            </a:r>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id="{BEE1AC86-2B24-B513-17A1-C38070E8221D}"/>
              </a:ext>
            </a:extLst>
          </p:cNvPr>
          <p:cNvSpPr>
            <a:spLocks noGrp="1"/>
          </p:cNvSpPr>
          <p:nvPr>
            <p:ph idx="1"/>
          </p:nvPr>
        </p:nvSpPr>
        <p:spPr>
          <a:xfrm>
            <a:off x="5714150" y="1541775"/>
            <a:ext cx="5506478" cy="1920340"/>
          </a:xfrm>
        </p:spPr>
        <p:txBody>
          <a:bodyPr/>
          <a:lstStyle/>
          <a:p>
            <a:pPr marL="0" indent="0">
              <a:lnSpc>
                <a:spcPct val="115000"/>
              </a:lnSpc>
              <a:spcAft>
                <a:spcPts val="800"/>
              </a:spcAft>
              <a:buNone/>
            </a:pPr>
            <a:r>
              <a:rPr lang="en-US" sz="1800" b="1" i="1" dirty="0">
                <a:effectLst/>
                <a:latin typeface="Open Sans" panose="020B0606030504020204" pitchFamily="34" charset="0"/>
                <a:ea typeface="Calibri" panose="020F0502020204030204" pitchFamily="34" charset="0"/>
                <a:cs typeface="Times New Roman" panose="02020603050405020304" pitchFamily="18" charset="0"/>
              </a:rPr>
              <a:t>ELi lahendused plasti ringlussevõtu määra suurendamiseks</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l-GR" b="1" dirty="0"/>
          </a:p>
        </p:txBody>
      </p:sp>
      <p:sp>
        <p:nvSpPr>
          <p:cNvPr id="5" name="Ορθογώνιο 4">
            <a:extLst>
              <a:ext uri="{FF2B5EF4-FFF2-40B4-BE49-F238E27FC236}">
                <a16:creationId xmlns:a16="http://schemas.microsoft.com/office/drawing/2014/main" id="{47A2BC28-5780-5CC1-39C9-4C74A3B17288}"/>
              </a:ext>
            </a:extLst>
          </p:cNvPr>
          <p:cNvSpPr/>
          <p:nvPr/>
        </p:nvSpPr>
        <p:spPr>
          <a:xfrm>
            <a:off x="333286" y="707025"/>
            <a:ext cx="504914" cy="5406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aphicFrame>
        <p:nvGraphicFramePr>
          <p:cNvPr id="12" name="Θέση περιεχομένου 2">
            <a:extLst>
              <a:ext uri="{FF2B5EF4-FFF2-40B4-BE49-F238E27FC236}">
                <a16:creationId xmlns:a16="http://schemas.microsoft.com/office/drawing/2014/main" id="{FA1348AC-9138-E663-EFCE-A83108A1A82A}"/>
              </a:ext>
            </a:extLst>
          </p:cNvPr>
          <p:cNvGraphicFramePr/>
          <p:nvPr>
            <p:extLst>
              <p:ext uri="{D42A27DB-BD31-4B8C-83A1-F6EECF244321}">
                <p14:modId xmlns:p14="http://schemas.microsoft.com/office/powerpoint/2010/main" val="1659474896"/>
              </p:ext>
            </p:extLst>
          </p:nvPr>
        </p:nvGraphicFramePr>
        <p:xfrm>
          <a:off x="4916942" y="2041484"/>
          <a:ext cx="7100893" cy="48165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00754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CD44DE-1F6F-6B8C-A174-28585F1BB894}"/>
              </a:ext>
            </a:extLst>
          </p:cNvPr>
          <p:cNvSpPr>
            <a:spLocks noGrp="1"/>
          </p:cNvSpPr>
          <p:nvPr>
            <p:ph type="title"/>
          </p:nvPr>
        </p:nvSpPr>
        <p:spPr>
          <a:xfrm>
            <a:off x="997577" y="701587"/>
            <a:ext cx="6789821" cy="546100"/>
          </a:xfrm>
        </p:spPr>
        <p:txBody>
          <a:bodyPr>
            <a:normAutofit/>
          </a:bodyPr>
          <a:lstStyle/>
          <a:p>
            <a:pPr>
              <a:spcAft>
                <a:spcPts val="600"/>
              </a:spcAft>
            </a:pPr>
            <a:r>
              <a:rPr lang="en-US" sz="2800" b="1" dirty="0">
                <a:effectLst/>
                <a:latin typeface="Open Sans" panose="020B0606030504020204" pitchFamily="34" charset="0"/>
                <a:ea typeface="Calibri" panose="020F0502020204030204" pitchFamily="34" charset="0"/>
                <a:cs typeface="Times New Roman" panose="02020603050405020304" pitchFamily="18" charset="0"/>
              </a:rPr>
              <a:t>A2.1 Tegevus - </a:t>
            </a:r>
            <a:r>
              <a:rPr lang="en-US" sz="2800" b="1" dirty="0">
                <a:latin typeface="Open Sans" panose="020B0606030504020204" pitchFamily="34" charset="0"/>
                <a:ea typeface="Open Sans" panose="020B0606030504020204" pitchFamily="34" charset="0"/>
                <a:cs typeface="Open Sans" panose="020B0606030504020204" pitchFamily="34" charset="0"/>
              </a:rPr>
              <a:t>Ranna puhastamine </a:t>
            </a:r>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Θέση περιεχομένου 8">
            <a:extLst>
              <a:ext uri="{FF2B5EF4-FFF2-40B4-BE49-F238E27FC236}">
                <a16:creationId xmlns:a16="http://schemas.microsoft.com/office/drawing/2014/main" id="{92AB38E7-C91A-CB63-2924-4F62A652162F}"/>
              </a:ext>
            </a:extLst>
          </p:cNvPr>
          <p:cNvSpPr>
            <a:spLocks noGrp="1"/>
          </p:cNvSpPr>
          <p:nvPr>
            <p:ph idx="1"/>
          </p:nvPr>
        </p:nvSpPr>
        <p:spPr>
          <a:xfrm>
            <a:off x="929802" y="1685551"/>
            <a:ext cx="5387502" cy="1611518"/>
          </a:xfrm>
        </p:spPr>
        <p:txBody>
          <a:bodyPr>
            <a:normAutofit/>
          </a:bodyPr>
          <a:lstStyle/>
          <a:p>
            <a:pPr marL="0" indent="0">
              <a:lnSpc>
                <a:spcPct val="150000"/>
              </a:lnSpc>
              <a:buNone/>
            </a:pPr>
            <a:r>
              <a:rPr lang="en-US" sz="1800" i="1" dirty="0">
                <a:effectLst/>
                <a:latin typeface="Open Sans" panose="020B0606030504020204" pitchFamily="34" charset="0"/>
                <a:ea typeface="Calibri" panose="020F0502020204030204" pitchFamily="34" charset="0"/>
              </a:rPr>
              <a:t>Selle tegevuse eesmärk on </a:t>
            </a:r>
            <a:r>
              <a:rPr lang="en-US" sz="1800" dirty="0">
                <a:solidFill>
                  <a:srgbClr val="000000"/>
                </a:solidFill>
                <a:effectLst/>
                <a:latin typeface="Open Sans" panose="020B0606030504020204" pitchFamily="34" charset="0"/>
                <a:ea typeface="Overpass"/>
              </a:rPr>
              <a:t>harida noori ja tõsta nende teadlikkust plastikreostuse mõjust mereelustikule. </a:t>
            </a:r>
            <a:endParaRPr lang="en-US" sz="1800" i="1"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Ορθογώνιο 4">
            <a:extLst>
              <a:ext uri="{FF2B5EF4-FFF2-40B4-BE49-F238E27FC236}">
                <a16:creationId xmlns:a16="http://schemas.microsoft.com/office/drawing/2014/main" id="{47A2BC28-5780-5CC1-39C9-4C74A3B17288}"/>
              </a:ext>
            </a:extLst>
          </p:cNvPr>
          <p:cNvSpPr/>
          <p:nvPr/>
        </p:nvSpPr>
        <p:spPr>
          <a:xfrm>
            <a:off x="333286" y="707025"/>
            <a:ext cx="504914" cy="5406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 name="TextBox 20">
            <a:extLst>
              <a:ext uri="{FF2B5EF4-FFF2-40B4-BE49-F238E27FC236}">
                <a16:creationId xmlns:a16="http://schemas.microsoft.com/office/drawing/2014/main" id="{23493F6E-63B2-4A9C-2524-7B8F1FD7690C}"/>
              </a:ext>
            </a:extLst>
          </p:cNvPr>
          <p:cNvSpPr txBox="1"/>
          <p:nvPr/>
        </p:nvSpPr>
        <p:spPr>
          <a:xfrm>
            <a:off x="838200" y="3491566"/>
            <a:ext cx="5570706" cy="1711109"/>
          </a:xfrm>
          <a:prstGeom prst="rect">
            <a:avLst/>
          </a:prstGeom>
          <a:noFill/>
        </p:spPr>
        <p:txBody>
          <a:bodyPr wrap="square">
            <a:spAutoFit/>
          </a:bodyPr>
          <a:lstStyle/>
          <a:p>
            <a:pPr>
              <a:lnSpc>
                <a:spcPct val="150000"/>
              </a:lnSpc>
            </a:pPr>
            <a:r>
              <a:rPr lang="en-US" sz="1800" i="1" dirty="0">
                <a:solidFill>
                  <a:srgbClr val="000000"/>
                </a:solidFill>
                <a:effectLst/>
                <a:latin typeface="Open Sans" panose="020B0606030504020204" pitchFamily="34" charset="0"/>
                <a:ea typeface="Overpass"/>
              </a:rPr>
              <a:t>Osaledes aktiivselt koristustöödel, saavad osalejad näha, kui palju plastijäätmeid koguneb randadesse ja milline on nende negatiivne mõju keskkonnale.</a:t>
            </a:r>
            <a:endParaRPr lang="el-GR" i="1" dirty="0"/>
          </a:p>
        </p:txBody>
      </p:sp>
      <p:pic>
        <p:nvPicPr>
          <p:cNvPr id="6" name="Γραφικό 5" descr="Γράφημα και Σημείωση χαρτιού με μολύβια">
            <a:extLst>
              <a:ext uri="{FF2B5EF4-FFF2-40B4-BE49-F238E27FC236}">
                <a16:creationId xmlns:a16="http://schemas.microsoft.com/office/drawing/2014/main" id="{BD990768-2609-EA6A-C44C-4A0CC0861FC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80510" y="708936"/>
            <a:ext cx="6858000" cy="6858000"/>
          </a:xfrm>
          <a:prstGeom prst="rect">
            <a:avLst/>
          </a:prstGeom>
        </p:spPr>
      </p:pic>
      <p:pic>
        <p:nvPicPr>
          <p:cNvPr id="7" name="Picture 10" descr="Κέντρο περίγραμμα">
            <a:extLst>
              <a:ext uri="{FF2B5EF4-FFF2-40B4-BE49-F238E27FC236}">
                <a16:creationId xmlns:a16="http://schemas.microsoft.com/office/drawing/2014/main" id="{C087E760-F4E8-9E4E-AB4E-6F8526BA124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73" b="73"/>
          <a:stretch/>
        </p:blipFill>
        <p:spPr>
          <a:xfrm>
            <a:off x="360412" y="1655325"/>
            <a:ext cx="645760" cy="644818"/>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Tree>
    <p:extLst>
      <p:ext uri="{BB962C8B-B14F-4D97-AF65-F5344CB8AC3E}">
        <p14:creationId xmlns:p14="http://schemas.microsoft.com/office/powerpoint/2010/main" val="3631092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a:extLst>
              <a:ext uri="{FF2B5EF4-FFF2-40B4-BE49-F238E27FC236}">
                <a16:creationId xmlns:a16="http://schemas.microsoft.com/office/drawing/2014/main" id="{47A2BC28-5780-5CC1-39C9-4C74A3B17288}"/>
              </a:ext>
            </a:extLst>
          </p:cNvPr>
          <p:cNvSpPr/>
          <p:nvPr/>
        </p:nvSpPr>
        <p:spPr>
          <a:xfrm>
            <a:off x="333286" y="707025"/>
            <a:ext cx="504914" cy="5406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aphicFrame>
        <p:nvGraphicFramePr>
          <p:cNvPr id="6" name="Θέση περιεχομένου 4">
            <a:extLst>
              <a:ext uri="{FF2B5EF4-FFF2-40B4-BE49-F238E27FC236}">
                <a16:creationId xmlns:a16="http://schemas.microsoft.com/office/drawing/2014/main" id="{7F79443E-93C6-3F75-D0B3-C3DBBF48DF54}"/>
              </a:ext>
            </a:extLst>
          </p:cNvPr>
          <p:cNvGraphicFramePr>
            <a:graphicFrameLocks noGrp="1"/>
          </p:cNvGraphicFramePr>
          <p:nvPr>
            <p:ph idx="1"/>
            <p:extLst>
              <p:ext uri="{D42A27DB-BD31-4B8C-83A1-F6EECF244321}">
                <p14:modId xmlns:p14="http://schemas.microsoft.com/office/powerpoint/2010/main" val="1993480900"/>
              </p:ext>
            </p:extLst>
          </p:nvPr>
        </p:nvGraphicFramePr>
        <p:xfrm>
          <a:off x="783469" y="1246715"/>
          <a:ext cx="6852482" cy="41648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Τίτλος 1">
            <a:extLst>
              <a:ext uri="{FF2B5EF4-FFF2-40B4-BE49-F238E27FC236}">
                <a16:creationId xmlns:a16="http://schemas.microsoft.com/office/drawing/2014/main" id="{4F5252CD-F619-778F-3690-676FB2EB2D06}"/>
              </a:ext>
            </a:extLst>
          </p:cNvPr>
          <p:cNvSpPr txBox="1">
            <a:spLocks/>
          </p:cNvSpPr>
          <p:nvPr/>
        </p:nvSpPr>
        <p:spPr>
          <a:xfrm>
            <a:off x="860357" y="314574"/>
            <a:ext cx="76499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2800" b="1" dirty="0">
                <a:latin typeface="Open Sans" panose="020B0606030504020204" pitchFamily="34" charset="0"/>
                <a:ea typeface="Calibri" panose="020F0502020204030204" pitchFamily="34" charset="0"/>
                <a:cs typeface="Times New Roman" panose="02020603050405020304" pitchFamily="18" charset="0"/>
              </a:rPr>
              <a:t>A2.1 Tegevus - </a:t>
            </a:r>
            <a:r>
              <a:rPr lang="en-US" sz="2800" b="1" dirty="0">
                <a:latin typeface="Open Sans" panose="020B0606030504020204" pitchFamily="34" charset="0"/>
                <a:ea typeface="Open Sans" panose="020B0606030504020204" pitchFamily="34" charset="0"/>
                <a:cs typeface="Open Sans" panose="020B0606030504020204" pitchFamily="34" charset="0"/>
              </a:rPr>
              <a:t>No plastic kampaania</a:t>
            </a:r>
            <a:endParaRPr lang="el-GR" sz="28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Γραφικό 2" descr="Παραλία με σαλονιού καρέκλας, ομπρέλα και έλεος">
            <a:extLst>
              <a:ext uri="{FF2B5EF4-FFF2-40B4-BE49-F238E27FC236}">
                <a16:creationId xmlns:a16="http://schemas.microsoft.com/office/drawing/2014/main" id="{BDAEDE5D-860A-0F3C-AAA8-1E22DA8A6E5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12194" y="1591538"/>
            <a:ext cx="5697196" cy="5697196"/>
          </a:xfrm>
          <a:prstGeom prst="rect">
            <a:avLst/>
          </a:prstGeom>
        </p:spPr>
      </p:pic>
    </p:spTree>
    <p:extLst>
      <p:ext uri="{BB962C8B-B14F-4D97-AF65-F5344CB8AC3E}">
        <p14:creationId xmlns:p14="http://schemas.microsoft.com/office/powerpoint/2010/main" val="3589507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CD44DE-1F6F-6B8C-A174-28585F1BB894}"/>
              </a:ext>
            </a:extLst>
          </p:cNvPr>
          <p:cNvSpPr>
            <a:spLocks noGrp="1"/>
          </p:cNvSpPr>
          <p:nvPr>
            <p:ph type="title"/>
          </p:nvPr>
        </p:nvSpPr>
        <p:spPr>
          <a:xfrm>
            <a:off x="1042549" y="657667"/>
            <a:ext cx="6587518" cy="518039"/>
          </a:xfrm>
        </p:spPr>
        <p:txBody>
          <a:bodyPr>
            <a:normAutofit/>
          </a:bodyPr>
          <a:lstStyle/>
          <a:p>
            <a:r>
              <a:rPr lang="en-US" sz="2800" b="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Samm-sammult juhendamine </a:t>
            </a:r>
            <a:endParaRPr lang="el-GR" sz="2800" b="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8" name="Graphic 47" descr="Τροπικό τοπίο περίγραμμα">
            <a:extLst>
              <a:ext uri="{FF2B5EF4-FFF2-40B4-BE49-F238E27FC236}">
                <a16:creationId xmlns:a16="http://schemas.microsoft.com/office/drawing/2014/main" id="{E25B8D24-0EBE-695A-F90C-714CEFE6D0A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856114" y="4139788"/>
            <a:ext cx="1883707" cy="1883707"/>
          </a:xfrm>
          <a:prstGeom prst="rect">
            <a:avLst/>
          </a:prstGeom>
        </p:spPr>
      </p:pic>
      <p:sp>
        <p:nvSpPr>
          <p:cNvPr id="5" name="Ορθογώνιο 4">
            <a:extLst>
              <a:ext uri="{FF2B5EF4-FFF2-40B4-BE49-F238E27FC236}">
                <a16:creationId xmlns:a16="http://schemas.microsoft.com/office/drawing/2014/main" id="{47A2BC28-5780-5CC1-39C9-4C74A3B17288}"/>
              </a:ext>
            </a:extLst>
          </p:cNvPr>
          <p:cNvSpPr/>
          <p:nvPr/>
        </p:nvSpPr>
        <p:spPr>
          <a:xfrm>
            <a:off x="424815" y="646356"/>
            <a:ext cx="548640" cy="5406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0" name="Εικόνα 19">
            <a:extLst>
              <a:ext uri="{FF2B5EF4-FFF2-40B4-BE49-F238E27FC236}">
                <a16:creationId xmlns:a16="http://schemas.microsoft.com/office/drawing/2014/main" id="{B9679CEA-51E7-EE5F-8E29-8A8DB7FA3902}"/>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p:blipFill>
        <p:spPr>
          <a:xfrm>
            <a:off x="9577229" y="1828723"/>
            <a:ext cx="2441479" cy="1831109"/>
          </a:xfrm>
          <a:prstGeom prst="rect">
            <a:avLst/>
          </a:prstGeom>
        </p:spPr>
      </p:pic>
      <p:graphicFrame>
        <p:nvGraphicFramePr>
          <p:cNvPr id="10" name="TextBox 3">
            <a:extLst>
              <a:ext uri="{FF2B5EF4-FFF2-40B4-BE49-F238E27FC236}">
                <a16:creationId xmlns:a16="http://schemas.microsoft.com/office/drawing/2014/main" id="{65BBBD78-BDE7-D772-5AF9-1CCA1A1925B9}"/>
              </a:ext>
            </a:extLst>
          </p:cNvPr>
          <p:cNvGraphicFramePr/>
          <p:nvPr>
            <p:extLst>
              <p:ext uri="{D42A27DB-BD31-4B8C-83A1-F6EECF244321}">
                <p14:modId xmlns:p14="http://schemas.microsoft.com/office/powerpoint/2010/main" val="3964399471"/>
              </p:ext>
            </p:extLst>
          </p:nvPr>
        </p:nvGraphicFramePr>
        <p:xfrm>
          <a:off x="85458" y="1172092"/>
          <a:ext cx="9238004" cy="553274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00644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CD44DE-1F6F-6B8C-A174-28585F1BB894}"/>
              </a:ext>
            </a:extLst>
          </p:cNvPr>
          <p:cNvSpPr>
            <a:spLocks noGrp="1"/>
          </p:cNvSpPr>
          <p:nvPr>
            <p:ph type="title"/>
          </p:nvPr>
        </p:nvSpPr>
        <p:spPr>
          <a:xfrm>
            <a:off x="997577" y="701587"/>
            <a:ext cx="9051770" cy="546100"/>
          </a:xfrm>
        </p:spPr>
        <p:txBody>
          <a:bodyPr>
            <a:noAutofit/>
          </a:bodyPr>
          <a:lstStyle/>
          <a:p>
            <a:pPr>
              <a:spcAft>
                <a:spcPts val="600"/>
              </a:spcAft>
            </a:pPr>
            <a:r>
              <a:rPr lang="en-US" sz="2800" b="1" dirty="0">
                <a:effectLst/>
                <a:latin typeface="Open Sans" panose="020B0606030504020204" pitchFamily="34" charset="0"/>
                <a:ea typeface="Calibri" panose="020F0502020204030204" pitchFamily="34" charset="0"/>
                <a:cs typeface="Times New Roman" panose="02020603050405020304" pitchFamily="18" charset="0"/>
              </a:rPr>
              <a:t>A2.2 Tegevus - </a:t>
            </a:r>
            <a:r>
              <a:rPr lang="en-US" sz="2800" b="1" dirty="0">
                <a:latin typeface="Open Sans" panose="020B0606030504020204" pitchFamily="34" charset="0"/>
                <a:ea typeface="Open Sans" panose="020B0606030504020204" pitchFamily="34" charset="0"/>
                <a:cs typeface="Open Sans" panose="020B0606030504020204" pitchFamily="34" charset="0"/>
              </a:rPr>
              <a:t>Ütle plastile ei</a:t>
            </a:r>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Θέση περιεχομένου 8">
            <a:extLst>
              <a:ext uri="{FF2B5EF4-FFF2-40B4-BE49-F238E27FC236}">
                <a16:creationId xmlns:a16="http://schemas.microsoft.com/office/drawing/2014/main" id="{92AB38E7-C91A-CB63-2924-4F62A652162F}"/>
              </a:ext>
            </a:extLst>
          </p:cNvPr>
          <p:cNvSpPr>
            <a:spLocks noGrp="1"/>
          </p:cNvSpPr>
          <p:nvPr>
            <p:ph idx="1"/>
          </p:nvPr>
        </p:nvSpPr>
        <p:spPr>
          <a:xfrm>
            <a:off x="1047075" y="2623241"/>
            <a:ext cx="5387502" cy="1611518"/>
          </a:xfrm>
        </p:spPr>
        <p:txBody>
          <a:bodyPr>
            <a:normAutofit/>
          </a:bodyPr>
          <a:lstStyle/>
          <a:p>
            <a:pPr marL="0" indent="0">
              <a:lnSpc>
                <a:spcPct val="150000"/>
              </a:lnSpc>
              <a:buNone/>
            </a:pPr>
            <a:r>
              <a:rPr lang="en-US" sz="1800" i="1" dirty="0">
                <a:effectLst/>
                <a:latin typeface="Open Sans" panose="020B0606030504020204" pitchFamily="34" charset="0"/>
                <a:ea typeface="Calibri" panose="020F0502020204030204" pitchFamily="34" charset="0"/>
              </a:rPr>
              <a:t>Selle tegevuse eesmärk </a:t>
            </a:r>
            <a:r>
              <a:rPr lang="en-US" sz="1800" i="1" dirty="0">
                <a:solidFill>
                  <a:srgbClr val="000000"/>
                </a:solidFill>
                <a:latin typeface="Open Sans" panose="020B0606030504020204" pitchFamily="34" charset="0"/>
                <a:ea typeface="Calibri" panose="020F0502020204030204" pitchFamily="34" charset="0"/>
              </a:rPr>
              <a:t>on </a:t>
            </a:r>
            <a:r>
              <a:rPr lang="en-US" sz="1800" i="1" dirty="0">
                <a:solidFill>
                  <a:srgbClr val="000000"/>
                </a:solidFill>
                <a:effectLst/>
                <a:latin typeface="Open Sans" panose="020B0606030504020204" pitchFamily="34" charset="0"/>
                <a:ea typeface="Calibri" panose="020F0502020204030204" pitchFamily="34" charset="0"/>
              </a:rPr>
              <a:t>teavitada noori mereplasti reostusest ja julgustada neid tegutsema plasti kasutamise vastu, et kaitsta ookeane.</a:t>
            </a:r>
            <a:endParaRPr lang="en-US" sz="1800" i="1"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Ορθογώνιο 4">
            <a:extLst>
              <a:ext uri="{FF2B5EF4-FFF2-40B4-BE49-F238E27FC236}">
                <a16:creationId xmlns:a16="http://schemas.microsoft.com/office/drawing/2014/main" id="{47A2BC28-5780-5CC1-39C9-4C74A3B17288}"/>
              </a:ext>
            </a:extLst>
          </p:cNvPr>
          <p:cNvSpPr/>
          <p:nvPr/>
        </p:nvSpPr>
        <p:spPr>
          <a:xfrm>
            <a:off x="333286" y="707025"/>
            <a:ext cx="504914" cy="5406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4" name="Γραφικό 3" descr="Γράφημα και Σημείωση χαρτιού με μολύβια">
            <a:extLst>
              <a:ext uri="{FF2B5EF4-FFF2-40B4-BE49-F238E27FC236}">
                <a16:creationId xmlns:a16="http://schemas.microsoft.com/office/drawing/2014/main" id="{788FCC16-3114-E140-0EDC-ECA86BFF955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93377" y="701587"/>
            <a:ext cx="6858000" cy="6858000"/>
          </a:xfrm>
          <a:prstGeom prst="rect">
            <a:avLst/>
          </a:prstGeom>
        </p:spPr>
      </p:pic>
      <p:pic>
        <p:nvPicPr>
          <p:cNvPr id="6" name="Picture 10" descr="Κέντρο περίγραμμα">
            <a:extLst>
              <a:ext uri="{FF2B5EF4-FFF2-40B4-BE49-F238E27FC236}">
                <a16:creationId xmlns:a16="http://schemas.microsoft.com/office/drawing/2014/main" id="{4F6EAA4E-70D4-B846-60A6-9EF30D96D12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73" b="73"/>
          <a:stretch/>
        </p:blipFill>
        <p:spPr>
          <a:xfrm>
            <a:off x="401315" y="2623241"/>
            <a:ext cx="645760" cy="644818"/>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Tree>
    <p:extLst>
      <p:ext uri="{BB962C8B-B14F-4D97-AF65-F5344CB8AC3E}">
        <p14:creationId xmlns:p14="http://schemas.microsoft.com/office/powerpoint/2010/main" val="1326243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a:extLst>
              <a:ext uri="{FF2B5EF4-FFF2-40B4-BE49-F238E27FC236}">
                <a16:creationId xmlns:a16="http://schemas.microsoft.com/office/drawing/2014/main" id="{47A2BC28-5780-5CC1-39C9-4C74A3B17288}"/>
              </a:ext>
            </a:extLst>
          </p:cNvPr>
          <p:cNvSpPr/>
          <p:nvPr/>
        </p:nvSpPr>
        <p:spPr>
          <a:xfrm>
            <a:off x="333286" y="707025"/>
            <a:ext cx="504914" cy="5406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Τίτλος 1">
            <a:extLst>
              <a:ext uri="{FF2B5EF4-FFF2-40B4-BE49-F238E27FC236}">
                <a16:creationId xmlns:a16="http://schemas.microsoft.com/office/drawing/2014/main" id="{F4A30162-F22F-503D-B8EA-C74A1A04B075}"/>
              </a:ext>
            </a:extLst>
          </p:cNvPr>
          <p:cNvSpPr>
            <a:spLocks noGrp="1"/>
          </p:cNvSpPr>
          <p:nvPr>
            <p:ph type="title"/>
          </p:nvPr>
        </p:nvSpPr>
        <p:spPr>
          <a:xfrm>
            <a:off x="1069362" y="729702"/>
            <a:ext cx="9051770" cy="546100"/>
          </a:xfrm>
        </p:spPr>
        <p:txBody>
          <a:bodyPr>
            <a:normAutofit fontScale="90000"/>
          </a:bodyPr>
          <a:lstStyle/>
          <a:p>
            <a:pPr>
              <a:spcAft>
                <a:spcPts val="600"/>
              </a:spcAft>
            </a:pPr>
            <a:r>
              <a:rPr lang="en-US" sz="2800" b="1" dirty="0">
                <a:effectLst/>
                <a:latin typeface="Open Sans" panose="020B0606030504020204" pitchFamily="34" charset="0"/>
                <a:ea typeface="Calibri" panose="020F0502020204030204" pitchFamily="34" charset="0"/>
                <a:cs typeface="Times New Roman" panose="02020603050405020304" pitchFamily="18" charset="0"/>
              </a:rPr>
              <a:t>A2.2 Tegevus - </a:t>
            </a:r>
            <a:r>
              <a:rPr lang="en-US" sz="2800" b="1" dirty="0">
                <a:latin typeface="Open Sans" panose="020B0606030504020204" pitchFamily="34" charset="0"/>
                <a:ea typeface="Open Sans" panose="020B0606030504020204" pitchFamily="34" charset="0"/>
                <a:cs typeface="Open Sans" panose="020B0606030504020204" pitchFamily="34" charset="0"/>
              </a:rPr>
              <a:t>eksperiment: Mürgised kemikaalid meie toidus</a:t>
            </a:r>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9" name="Θέση περιεχομένου 4">
            <a:extLst>
              <a:ext uri="{FF2B5EF4-FFF2-40B4-BE49-F238E27FC236}">
                <a16:creationId xmlns:a16="http://schemas.microsoft.com/office/drawing/2014/main" id="{50A8CC21-3C0F-F75C-A81A-07B2960E0583}"/>
              </a:ext>
            </a:extLst>
          </p:cNvPr>
          <p:cNvGraphicFramePr>
            <a:graphicFrameLocks/>
          </p:cNvGraphicFramePr>
          <p:nvPr>
            <p:extLst>
              <p:ext uri="{D42A27DB-BD31-4B8C-83A1-F6EECF244321}">
                <p14:modId xmlns:p14="http://schemas.microsoft.com/office/powerpoint/2010/main" val="3097314609"/>
              </p:ext>
            </p:extLst>
          </p:nvPr>
        </p:nvGraphicFramePr>
        <p:xfrm>
          <a:off x="783469" y="1246715"/>
          <a:ext cx="6852482" cy="41648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Εικόνα 1" descr="Εικόνα που περιέχει τραπέζι&#10;&#10;Περιγραφή που δημιουργήθηκε αυτόματα">
            <a:extLst>
              <a:ext uri="{FF2B5EF4-FFF2-40B4-BE49-F238E27FC236}">
                <a16:creationId xmlns:a16="http://schemas.microsoft.com/office/drawing/2014/main" id="{A0F31492-BF88-C0DC-0B0A-78B546A3EB6E}"/>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24946" y="1948874"/>
            <a:ext cx="5499395" cy="3888508"/>
          </a:xfrm>
          <a:prstGeom prst="rect">
            <a:avLst/>
          </a:prstGeom>
          <a:noFill/>
          <a:ln>
            <a:noFill/>
          </a:ln>
        </p:spPr>
      </p:pic>
    </p:spTree>
    <p:extLst>
      <p:ext uri="{BB962C8B-B14F-4D97-AF65-F5344CB8AC3E}">
        <p14:creationId xmlns:p14="http://schemas.microsoft.com/office/powerpoint/2010/main" val="533968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CD44DE-1F6F-6B8C-A174-28585F1BB894}"/>
              </a:ext>
            </a:extLst>
          </p:cNvPr>
          <p:cNvSpPr>
            <a:spLocks noGrp="1"/>
          </p:cNvSpPr>
          <p:nvPr>
            <p:ph type="title"/>
          </p:nvPr>
        </p:nvSpPr>
        <p:spPr>
          <a:xfrm>
            <a:off x="1042549" y="657667"/>
            <a:ext cx="6587518" cy="518039"/>
          </a:xfrm>
        </p:spPr>
        <p:txBody>
          <a:bodyPr>
            <a:normAutofit/>
          </a:bodyPr>
          <a:lstStyle/>
          <a:p>
            <a:r>
              <a:rPr lang="en-US" sz="2800" b="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Samm-sammult juhendamine </a:t>
            </a:r>
            <a:endParaRPr lang="el-GR" sz="2800" b="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Ορθογώνιο 4">
            <a:extLst>
              <a:ext uri="{FF2B5EF4-FFF2-40B4-BE49-F238E27FC236}">
                <a16:creationId xmlns:a16="http://schemas.microsoft.com/office/drawing/2014/main" id="{47A2BC28-5780-5CC1-39C9-4C74A3B17288}"/>
              </a:ext>
            </a:extLst>
          </p:cNvPr>
          <p:cNvSpPr/>
          <p:nvPr/>
        </p:nvSpPr>
        <p:spPr>
          <a:xfrm>
            <a:off x="424815" y="646356"/>
            <a:ext cx="548640" cy="5406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0" name="Picture 13">
            <a:extLst>
              <a:ext uri="{FF2B5EF4-FFF2-40B4-BE49-F238E27FC236}">
                <a16:creationId xmlns:a16="http://schemas.microsoft.com/office/drawing/2014/main" id="{ADA03F89-5487-9AF7-9C90-44E514CD88F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7438" r="17438"/>
          <a:stretch/>
        </p:blipFill>
        <p:spPr>
          <a:xfrm>
            <a:off x="10252364" y="5000523"/>
            <a:ext cx="1694873" cy="169487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graphicFrame>
        <p:nvGraphicFramePr>
          <p:cNvPr id="17" name="Θέση περιεχομένου 14">
            <a:extLst>
              <a:ext uri="{FF2B5EF4-FFF2-40B4-BE49-F238E27FC236}">
                <a16:creationId xmlns:a16="http://schemas.microsoft.com/office/drawing/2014/main" id="{0EBA1720-A369-EFC4-E100-9E7743480430}"/>
              </a:ext>
            </a:extLst>
          </p:cNvPr>
          <p:cNvGraphicFramePr>
            <a:graphicFrameLocks noGrp="1"/>
          </p:cNvGraphicFramePr>
          <p:nvPr>
            <p:ph idx="1"/>
            <p:extLst>
              <p:ext uri="{D42A27DB-BD31-4B8C-83A1-F6EECF244321}">
                <p14:modId xmlns:p14="http://schemas.microsoft.com/office/powerpoint/2010/main" val="641422595"/>
              </p:ext>
            </p:extLst>
          </p:nvPr>
        </p:nvGraphicFramePr>
        <p:xfrm>
          <a:off x="526415" y="1281401"/>
          <a:ext cx="10724635" cy="557659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6096213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6">
            <a:extLst>
              <a:ext uri="{FF2B5EF4-FFF2-40B4-BE49-F238E27FC236}">
                <a16:creationId xmlns:a16="http://schemas.microsoft.com/office/drawing/2014/main" id="{3AFAC3F5-1B4A-FEEE-C96D-AF572C94C59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859" r="1859"/>
          <a:stretch/>
        </p:blipFill>
        <p:spPr>
          <a:xfrm>
            <a:off x="3022921" y="0"/>
            <a:ext cx="9669642" cy="6857990"/>
          </a:xfrm>
          <a:prstGeom prst="rect">
            <a:avLst/>
          </a:prstGeom>
        </p:spPr>
      </p:pic>
      <p:sp>
        <p:nvSpPr>
          <p:cNvPr id="32" name="Rectangle 31">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9ACD44DE-1F6F-6B8C-A174-28585F1BB894}"/>
              </a:ext>
            </a:extLst>
          </p:cNvPr>
          <p:cNvSpPr>
            <a:spLocks noGrp="1"/>
          </p:cNvSpPr>
          <p:nvPr>
            <p:ph type="title"/>
          </p:nvPr>
        </p:nvSpPr>
        <p:spPr>
          <a:xfrm>
            <a:off x="1086317" y="640133"/>
            <a:ext cx="8164788" cy="581607"/>
          </a:xfrm>
        </p:spPr>
        <p:txBody>
          <a:bodyPr vert="horz" lIns="91440" tIns="45720" rIns="91440" bIns="45720" rtlCol="0" anchor="b">
            <a:normAutofit/>
          </a:bodyPr>
          <a:lstStyle/>
          <a:p>
            <a:pPr>
              <a:spcAft>
                <a:spcPts val="800"/>
              </a:spcAft>
            </a:pPr>
            <a:r>
              <a:rPr lang="en-US" sz="2800" b="1" dirty="0">
                <a:latin typeface="Open Sans" panose="020B0606030504020204" pitchFamily="34" charset="0"/>
                <a:ea typeface="Open Sans" panose="020B0606030504020204" pitchFamily="34" charset="0"/>
                <a:cs typeface="Open Sans" panose="020B0606030504020204" pitchFamily="34" charset="0"/>
              </a:rPr>
              <a:t>Täiendavad õppevahendid</a:t>
            </a:r>
            <a:endParaRPr lang="en-US" sz="2800"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34" name="Rectangle 3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6" name="Rectangle 3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Θέση περιεχομένου 2">
            <a:extLst>
              <a:ext uri="{FF2B5EF4-FFF2-40B4-BE49-F238E27FC236}">
                <a16:creationId xmlns:a16="http://schemas.microsoft.com/office/drawing/2014/main" id="{E981BD6F-51C8-CBB5-6643-86225DBD906F}"/>
              </a:ext>
            </a:extLst>
          </p:cNvPr>
          <p:cNvSpPr txBox="1">
            <a:spLocks/>
          </p:cNvSpPr>
          <p:nvPr/>
        </p:nvSpPr>
        <p:spPr>
          <a:xfrm>
            <a:off x="1558857" y="5556945"/>
            <a:ext cx="6298885" cy="67711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800"/>
              </a:spcAft>
              <a:buNone/>
            </a:pPr>
            <a:r>
              <a:rPr lang="en-US" sz="2000" u="sng" dirty="0">
                <a:effectLst/>
                <a:latin typeface="Open Sans" panose="020B0606030504020204" pitchFamily="34" charset="0"/>
                <a:ea typeface="Open Sans" panose="020B0606030504020204" pitchFamily="34" charset="0"/>
                <a:cs typeface="Open Sans" panose="020B0606030504020204" pitchFamily="34" charset="0"/>
                <a:hlinkClick r:id="rId4"/>
              </a:rPr>
              <a:t>https://www.bbc.co.uk/programmes/p06mfk49</a:t>
            </a:r>
            <a:endParaRPr lang="en-US" sz="2000"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5" name="Ορθογώνιο 4">
            <a:extLst>
              <a:ext uri="{FF2B5EF4-FFF2-40B4-BE49-F238E27FC236}">
                <a16:creationId xmlns:a16="http://schemas.microsoft.com/office/drawing/2014/main" id="{47A2BC28-5780-5CC1-39C9-4C74A3B17288}"/>
              </a:ext>
            </a:extLst>
          </p:cNvPr>
          <p:cNvSpPr/>
          <p:nvPr/>
        </p:nvSpPr>
        <p:spPr>
          <a:xfrm>
            <a:off x="392429" y="674930"/>
            <a:ext cx="581025" cy="5406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TextBox 7">
            <a:extLst>
              <a:ext uri="{FF2B5EF4-FFF2-40B4-BE49-F238E27FC236}">
                <a16:creationId xmlns:a16="http://schemas.microsoft.com/office/drawing/2014/main" id="{8C0FC98D-AD05-6C55-769C-B00FBAC8533D}"/>
              </a:ext>
            </a:extLst>
          </p:cNvPr>
          <p:cNvSpPr txBox="1"/>
          <p:nvPr/>
        </p:nvSpPr>
        <p:spPr>
          <a:xfrm>
            <a:off x="424815" y="2863295"/>
            <a:ext cx="6343650" cy="2041585"/>
          </a:xfrm>
          <a:prstGeom prst="rect">
            <a:avLst/>
          </a:prstGeom>
          <a:noFill/>
        </p:spPr>
        <p:txBody>
          <a:bodyPr wrap="square">
            <a:spAutoFit/>
          </a:bodyPr>
          <a:lstStyle/>
          <a:p>
            <a:pPr marL="342900" indent="-342900">
              <a:spcAft>
                <a:spcPts val="800"/>
              </a:spcAft>
              <a:buFont typeface="Wingdings" panose="05000000000000000000" pitchFamily="2" charset="2"/>
              <a:buChar char="q"/>
            </a:pPr>
            <a:r>
              <a:rPr lang="en-US" sz="2400" dirty="0">
                <a:effectLst/>
                <a:latin typeface="Open Sans" panose="020B0606030504020204" pitchFamily="34" charset="0"/>
                <a:ea typeface="Open Sans" panose="020B0606030504020204" pitchFamily="34" charset="0"/>
                <a:cs typeface="Open Sans" panose="020B0606030504020204" pitchFamily="34" charset="0"/>
              </a:rPr>
              <a:t>Lugu Austraalia ja Uus-Meremaa ranniku lähedal asuvatest kurvitsakolooniatest. </a:t>
            </a:r>
            <a:r>
              <a:rPr lang="en-US" sz="1400" dirty="0">
                <a:effectLst/>
                <a:latin typeface="Open Sans" panose="020B0606030504020204" pitchFamily="34" charset="0"/>
                <a:ea typeface="Open Sans" panose="020B0606030504020204" pitchFamily="34" charset="0"/>
                <a:cs typeface="Open Sans" panose="020B0606030504020204" pitchFamily="34" charset="0"/>
              </a:rPr>
              <a:t> </a:t>
            </a:r>
          </a:p>
          <a:p>
            <a:pPr marL="342900" indent="-342900">
              <a:spcAft>
                <a:spcPts val="800"/>
              </a:spcAft>
              <a:buFont typeface="Wingdings" panose="05000000000000000000" pitchFamily="2" charset="2"/>
              <a:buChar char="q"/>
            </a:pPr>
            <a:r>
              <a:rPr lang="en-US" sz="2400" dirty="0">
                <a:effectLst/>
                <a:latin typeface="Open Sans" panose="020B0606030504020204" pitchFamily="34" charset="0"/>
                <a:ea typeface="Open Sans" panose="020B0606030504020204" pitchFamily="34" charset="0"/>
                <a:cs typeface="Open Sans" panose="020B0606030504020204" pitchFamily="34" charset="0"/>
              </a:rPr>
              <a:t>Kajakad söövad rohkem plasti kui kõik teised imetajad ja näljutavad end surnuks</a:t>
            </a:r>
            <a:r>
              <a:rPr lang="en-US" sz="2400" dirty="0">
                <a:latin typeface="Open Sans" panose="020B0606030504020204" pitchFamily="34" charset="0"/>
                <a:ea typeface="Open Sans" panose="020B0606030504020204" pitchFamily="34" charset="0"/>
                <a:cs typeface="Open Sans" panose="020B0606030504020204" pitchFamily="34" charset="0"/>
              </a:rPr>
              <a:t>. </a:t>
            </a:r>
            <a:endParaRPr lang="el-GR"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7AA2C770-19EC-6440-9ED1-F6599D1C538E}"/>
              </a:ext>
            </a:extLst>
          </p:cNvPr>
          <p:cNvSpPr txBox="1"/>
          <p:nvPr/>
        </p:nvSpPr>
        <p:spPr>
          <a:xfrm>
            <a:off x="424815" y="1943372"/>
            <a:ext cx="6345252" cy="369332"/>
          </a:xfrm>
          <a:prstGeom prst="rect">
            <a:avLst/>
          </a:prstGeom>
          <a:noFill/>
        </p:spPr>
        <p:txBody>
          <a:bodyPr wrap="square">
            <a:spAutoFit/>
          </a:bodyPr>
          <a:lstStyle/>
          <a:p>
            <a:r>
              <a:rPr lang="en-US" sz="1800" b="1" dirty="0">
                <a:effectLst/>
                <a:latin typeface="Open Sans" panose="020B0606030504020204" pitchFamily="34" charset="0"/>
                <a:ea typeface="Open Sans" panose="020B0606030504020204" pitchFamily="34" charset="0"/>
                <a:cs typeface="Open Sans" panose="020B0606030504020204" pitchFamily="34" charset="0"/>
              </a:rPr>
              <a:t>R3.1 Uppumine plasti, BBC dokumentaalfilm</a:t>
            </a:r>
            <a:endParaRPr lang="el-GR" dirty="0"/>
          </a:p>
        </p:txBody>
      </p:sp>
      <p:pic>
        <p:nvPicPr>
          <p:cNvPr id="7" name="Picture 2" descr="Green Video Play Icon PNG Transparent Background, Free Download #8034 -  FreeIconsPNG">
            <a:extLst>
              <a:ext uri="{FF2B5EF4-FFF2-40B4-BE49-F238E27FC236}">
                <a16:creationId xmlns:a16="http://schemas.microsoft.com/office/drawing/2014/main" id="{F6DCD887-87A7-8A31-C3A0-4EE13B2B4B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442" y="5372192"/>
            <a:ext cx="710284" cy="710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003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E6369E8-42B0-027D-B83E-FC9DE6FA3385}"/>
              </a:ext>
            </a:extLst>
          </p:cNvPr>
          <p:cNvSpPr>
            <a:spLocks noGrp="1"/>
          </p:cNvSpPr>
          <p:nvPr>
            <p:ph idx="1"/>
          </p:nvPr>
        </p:nvSpPr>
        <p:spPr>
          <a:xfrm>
            <a:off x="554420" y="1373811"/>
            <a:ext cx="11083159" cy="5484189"/>
          </a:xfrm>
        </p:spPr>
        <p:txBody>
          <a:bodyPr>
            <a:normAutofit fontScale="40000" lnSpcReduction="20000"/>
          </a:bodyPr>
          <a:lstStyle/>
          <a:p>
            <a:pPr marL="0" indent="0">
              <a:lnSpc>
                <a:spcPct val="107000"/>
              </a:lnSpc>
              <a:spcAft>
                <a:spcPts val="800"/>
              </a:spcAft>
              <a:buNone/>
            </a:pPr>
            <a:r>
              <a:rPr lang="en-US" sz="4000" b="1" dirty="0" err="1">
                <a:effectLst/>
                <a:latin typeface="Open Sans" panose="020B0606030504020204" pitchFamily="34" charset="0"/>
                <a:ea typeface="Calibri" panose="020F0502020204030204" pitchFamily="34" charset="0"/>
                <a:cs typeface="Times New Roman" panose="02020603050405020304" pitchFamily="18" charset="0"/>
              </a:rPr>
              <a:t>Viited</a:t>
            </a:r>
            <a:endParaRPr lang="el-GR" sz="4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4000" dirty="0" err="1">
                <a:effectLst/>
                <a:latin typeface="Open Sans" panose="020B0606030504020204" pitchFamily="34" charset="0"/>
                <a:ea typeface="Calibri" panose="020F0502020204030204" pitchFamily="34" charset="0"/>
                <a:cs typeface="Times New Roman" panose="02020603050405020304" pitchFamily="18" charset="0"/>
              </a:rPr>
              <a:t>Bhuyan</a:t>
            </a:r>
            <a:r>
              <a:rPr lang="en-US" sz="4000" dirty="0">
                <a:effectLst/>
                <a:latin typeface="Open Sans" panose="020B0606030504020204" pitchFamily="34" charset="0"/>
                <a:ea typeface="Calibri" panose="020F0502020204030204" pitchFamily="34" charset="0"/>
                <a:cs typeface="Times New Roman" panose="02020603050405020304" pitchFamily="18" charset="0"/>
              </a:rPr>
              <a:t>, M. (2022). Effects of microplastics on fish and in human health. </a:t>
            </a:r>
            <a:r>
              <a:rPr lang="en-US" sz="4000" i="1" dirty="0">
                <a:effectLst/>
                <a:latin typeface="Open Sans" panose="020B0606030504020204" pitchFamily="34" charset="0"/>
                <a:ea typeface="Calibri" panose="020F0502020204030204" pitchFamily="34" charset="0"/>
                <a:cs typeface="Times New Roman" panose="02020603050405020304" pitchFamily="18" charset="0"/>
              </a:rPr>
              <a:t>Frontiers in Environmental Science</a:t>
            </a:r>
            <a:r>
              <a:rPr lang="en-US" sz="4000" dirty="0">
                <a:effectLst/>
                <a:latin typeface="Open Sans" panose="020B0606030504020204" pitchFamily="34" charset="0"/>
                <a:ea typeface="Calibri" panose="020F0502020204030204" pitchFamily="34" charset="0"/>
                <a:cs typeface="Times New Roman" panose="02020603050405020304" pitchFamily="18" charset="0"/>
              </a:rPr>
              <a:t>, 250.</a:t>
            </a:r>
            <a:endParaRPr lang="el-GR" sz="4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4000" dirty="0">
                <a:effectLst/>
                <a:latin typeface="Open Sans" panose="020B0606030504020204" pitchFamily="34" charset="0"/>
                <a:ea typeface="Calibri" panose="020F0502020204030204" pitchFamily="34" charset="0"/>
                <a:cs typeface="Times New Roman" panose="02020603050405020304" pitchFamily="18" charset="0"/>
              </a:rPr>
              <a:t>Chatterjee, S., &amp; Sharma, S. (2019). Microplastics in our oceans and marine health. </a:t>
            </a:r>
            <a:r>
              <a:rPr lang="en-US" sz="4000" i="1" dirty="0">
                <a:effectLst/>
                <a:latin typeface="Open Sans" panose="020B0606030504020204" pitchFamily="34" charset="0"/>
                <a:ea typeface="Calibri" panose="020F0502020204030204" pitchFamily="34" charset="0"/>
                <a:cs typeface="Times New Roman" panose="02020603050405020304" pitchFamily="18" charset="0"/>
              </a:rPr>
              <a:t>Field Actions Science Reports. The Journal of Field Actions, (Special Issue 19)</a:t>
            </a:r>
            <a:r>
              <a:rPr lang="en-US" sz="4000" dirty="0">
                <a:effectLst/>
                <a:latin typeface="Open Sans" panose="020B0606030504020204" pitchFamily="34" charset="0"/>
                <a:ea typeface="Calibri" panose="020F0502020204030204" pitchFamily="34" charset="0"/>
                <a:cs typeface="Times New Roman" panose="02020603050405020304" pitchFamily="18" charset="0"/>
              </a:rPr>
              <a:t>, 54-61.</a:t>
            </a:r>
            <a:endParaRPr lang="el-GR" sz="4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BE" sz="4000" dirty="0">
                <a:effectLst/>
                <a:latin typeface="Open Sans" panose="020B0606030504020204" pitchFamily="34" charset="0"/>
                <a:ea typeface="Calibri" panose="020F0502020204030204" pitchFamily="34" charset="0"/>
                <a:cs typeface="Times New Roman" panose="02020603050405020304" pitchFamily="18" charset="0"/>
              </a:rPr>
              <a:t>Lamb, J. B. et al. </a:t>
            </a:r>
            <a:r>
              <a:rPr lang="en-US" sz="4000" dirty="0">
                <a:effectLst/>
                <a:latin typeface="Open Sans" panose="020B0606030504020204" pitchFamily="34" charset="0"/>
                <a:ea typeface="Calibri" panose="020F0502020204030204" pitchFamily="34" charset="0"/>
                <a:cs typeface="Times New Roman" panose="02020603050405020304" pitchFamily="18" charset="0"/>
              </a:rPr>
              <a:t>(2018). Plastic waste associated with disease on coral reefs. </a:t>
            </a:r>
            <a:r>
              <a:rPr lang="en-US" sz="4000" i="1" dirty="0">
                <a:effectLst/>
                <a:latin typeface="Open Sans" panose="020B0606030504020204" pitchFamily="34" charset="0"/>
                <a:ea typeface="Calibri" panose="020F0502020204030204" pitchFamily="34" charset="0"/>
                <a:cs typeface="Times New Roman" panose="02020603050405020304" pitchFamily="18" charset="0"/>
              </a:rPr>
              <a:t>Science, 359</a:t>
            </a:r>
            <a:r>
              <a:rPr lang="en-US" sz="4000" dirty="0">
                <a:effectLst/>
                <a:latin typeface="Open Sans" panose="020B0606030504020204" pitchFamily="34" charset="0"/>
                <a:ea typeface="Calibri" panose="020F0502020204030204" pitchFamily="34" charset="0"/>
                <a:cs typeface="Times New Roman" panose="02020603050405020304" pitchFamily="18" charset="0"/>
              </a:rPr>
              <a:t>, 460-462. DOI:10.1126/science.aar3320  </a:t>
            </a:r>
            <a:endParaRPr lang="el-GR" sz="4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4000" dirty="0">
                <a:effectLst/>
                <a:latin typeface="Open Sans" panose="020B0606030504020204" pitchFamily="34" charset="0"/>
                <a:ea typeface="Calibri" panose="020F0502020204030204" pitchFamily="34" charset="0"/>
                <a:cs typeface="Times New Roman" panose="02020603050405020304" pitchFamily="18" charset="0"/>
              </a:rPr>
              <a:t>Lusher, A. L., </a:t>
            </a:r>
            <a:r>
              <a:rPr lang="en-US" sz="4000" dirty="0" err="1">
                <a:effectLst/>
                <a:latin typeface="Open Sans" panose="020B0606030504020204" pitchFamily="34" charset="0"/>
                <a:ea typeface="Calibri" panose="020F0502020204030204" pitchFamily="34" charset="0"/>
                <a:cs typeface="Times New Roman" panose="02020603050405020304" pitchFamily="18" charset="0"/>
              </a:rPr>
              <a:t>Mchugh</a:t>
            </a:r>
            <a:r>
              <a:rPr lang="en-US" sz="4000" dirty="0">
                <a:effectLst/>
                <a:latin typeface="Open Sans" panose="020B0606030504020204" pitchFamily="34" charset="0"/>
                <a:ea typeface="Calibri" panose="020F0502020204030204" pitchFamily="34" charset="0"/>
                <a:cs typeface="Times New Roman" panose="02020603050405020304" pitchFamily="18" charset="0"/>
              </a:rPr>
              <a:t>, M., &amp; Thompson, R. C. (2013). Occurrence of microplastics in the gastrointestinal tract of pelagic and demersal fish from the English Channel. </a:t>
            </a:r>
            <a:r>
              <a:rPr lang="en-US" sz="4000" i="1" dirty="0">
                <a:effectLst/>
                <a:latin typeface="Open Sans" panose="020B0606030504020204" pitchFamily="34" charset="0"/>
                <a:ea typeface="Calibri" panose="020F0502020204030204" pitchFamily="34" charset="0"/>
                <a:cs typeface="Times New Roman" panose="02020603050405020304" pitchFamily="18" charset="0"/>
              </a:rPr>
              <a:t>Marine pollution bulletin, 67</a:t>
            </a:r>
            <a:r>
              <a:rPr lang="en-US" sz="4000" dirty="0">
                <a:effectLst/>
                <a:latin typeface="Open Sans" panose="020B0606030504020204" pitchFamily="34" charset="0"/>
                <a:ea typeface="Calibri" panose="020F0502020204030204" pitchFamily="34" charset="0"/>
                <a:cs typeface="Times New Roman" panose="02020603050405020304" pitchFamily="18" charset="0"/>
              </a:rPr>
              <a:t>(1-2), 94-99.</a:t>
            </a:r>
            <a:endParaRPr lang="el-GR" sz="4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4000" dirty="0">
                <a:effectLst/>
                <a:latin typeface="Open Sans" panose="020B0606030504020204" pitchFamily="34" charset="0"/>
                <a:ea typeface="Calibri" panose="020F0502020204030204" pitchFamily="34" charset="0"/>
                <a:cs typeface="Times New Roman" panose="02020603050405020304" pitchFamily="18" charset="0"/>
              </a:rPr>
              <a:t>Morales-</a:t>
            </a:r>
            <a:r>
              <a:rPr lang="en-US" sz="4000" dirty="0" err="1">
                <a:effectLst/>
                <a:latin typeface="Open Sans" panose="020B0606030504020204" pitchFamily="34" charset="0"/>
                <a:ea typeface="Calibri" panose="020F0502020204030204" pitchFamily="34" charset="0"/>
                <a:cs typeface="Times New Roman" panose="02020603050405020304" pitchFamily="18" charset="0"/>
              </a:rPr>
              <a:t>Caselles</a:t>
            </a:r>
            <a:r>
              <a:rPr lang="en-US" sz="4000" dirty="0">
                <a:effectLst/>
                <a:latin typeface="Open Sans" panose="020B0606030504020204" pitchFamily="34" charset="0"/>
                <a:ea typeface="Calibri" panose="020F0502020204030204" pitchFamily="34" charset="0"/>
                <a:cs typeface="Times New Roman" panose="02020603050405020304" pitchFamily="18" charset="0"/>
              </a:rPr>
              <a:t>, C. et al. (2021). An inshore–offshore sorting system revealed from the global classification of Ocean Litter. </a:t>
            </a:r>
            <a:r>
              <a:rPr lang="de-DE" sz="4000" i="1" dirty="0">
                <a:effectLst/>
                <a:latin typeface="Open Sans" panose="020B0606030504020204" pitchFamily="34" charset="0"/>
                <a:ea typeface="Calibri" panose="020F0502020204030204" pitchFamily="34" charset="0"/>
                <a:cs typeface="Times New Roman" panose="02020603050405020304" pitchFamily="18" charset="0"/>
              </a:rPr>
              <a:t>Nature </a:t>
            </a:r>
            <a:r>
              <a:rPr lang="de-DE" sz="4000" i="1" dirty="0" err="1">
                <a:effectLst/>
                <a:latin typeface="Open Sans" panose="020B0606030504020204" pitchFamily="34" charset="0"/>
                <a:ea typeface="Calibri" panose="020F0502020204030204" pitchFamily="34" charset="0"/>
                <a:cs typeface="Times New Roman" panose="02020603050405020304" pitchFamily="18" charset="0"/>
              </a:rPr>
              <a:t>Sustainability</a:t>
            </a:r>
            <a:r>
              <a:rPr lang="de-DE" sz="4000" i="1" dirty="0">
                <a:effectLst/>
                <a:latin typeface="Open Sans" panose="020B0606030504020204" pitchFamily="34" charset="0"/>
                <a:ea typeface="Calibri" panose="020F0502020204030204" pitchFamily="34" charset="0"/>
                <a:cs typeface="Times New Roman" panose="02020603050405020304" pitchFamily="18" charset="0"/>
              </a:rPr>
              <a:t>, 4</a:t>
            </a:r>
            <a:r>
              <a:rPr lang="de-DE" sz="4000" dirty="0">
                <a:effectLst/>
                <a:latin typeface="Open Sans" panose="020B0606030504020204" pitchFamily="34" charset="0"/>
                <a:ea typeface="Calibri" panose="020F0502020204030204" pitchFamily="34" charset="0"/>
                <a:cs typeface="Times New Roman" panose="02020603050405020304" pitchFamily="18" charset="0"/>
              </a:rPr>
              <a:t>(6), 484–493. </a:t>
            </a:r>
            <a:r>
              <a:rPr lang="de-DE"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2"/>
              </a:rPr>
              <a:t>https://doi.org/10.1038/s41893-021-00720-8</a:t>
            </a:r>
            <a:r>
              <a:rPr lang="de-DE" sz="4000" dirty="0">
                <a:effectLst/>
                <a:latin typeface="Open Sans" panose="020B0606030504020204" pitchFamily="34" charset="0"/>
                <a:ea typeface="Calibri" panose="020F0502020204030204" pitchFamily="34" charset="0"/>
                <a:cs typeface="Times New Roman" panose="02020603050405020304" pitchFamily="18" charset="0"/>
              </a:rPr>
              <a:t> </a:t>
            </a:r>
            <a:endParaRPr lang="el-GR" sz="4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4000" dirty="0">
                <a:effectLst/>
                <a:latin typeface="Open Sans" panose="020B0606030504020204" pitchFamily="34" charset="0"/>
                <a:ea typeface="Calibri" panose="020F0502020204030204" pitchFamily="34" charset="0"/>
                <a:cs typeface="Times New Roman" panose="02020603050405020304" pitchFamily="18" charset="0"/>
              </a:rPr>
              <a:t>Meijer, L. J., van </a:t>
            </a:r>
            <a:r>
              <a:rPr lang="de-DE" sz="4000" dirty="0" err="1">
                <a:effectLst/>
                <a:latin typeface="Open Sans" panose="020B0606030504020204" pitchFamily="34" charset="0"/>
                <a:ea typeface="Calibri" panose="020F0502020204030204" pitchFamily="34" charset="0"/>
                <a:cs typeface="Times New Roman" panose="02020603050405020304" pitchFamily="18" charset="0"/>
              </a:rPr>
              <a:t>Emmerik</a:t>
            </a:r>
            <a:r>
              <a:rPr lang="de-DE" sz="4000" dirty="0">
                <a:effectLst/>
                <a:latin typeface="Open Sans" panose="020B0606030504020204" pitchFamily="34" charset="0"/>
                <a:ea typeface="Calibri" panose="020F0502020204030204" pitchFamily="34" charset="0"/>
                <a:cs typeface="Times New Roman" panose="02020603050405020304" pitchFamily="18" charset="0"/>
              </a:rPr>
              <a:t>, T., van der </a:t>
            </a:r>
            <a:r>
              <a:rPr lang="de-DE" sz="4000" dirty="0" err="1">
                <a:effectLst/>
                <a:latin typeface="Open Sans" panose="020B0606030504020204" pitchFamily="34" charset="0"/>
                <a:ea typeface="Calibri" panose="020F0502020204030204" pitchFamily="34" charset="0"/>
                <a:cs typeface="Times New Roman" panose="02020603050405020304" pitchFamily="18" charset="0"/>
              </a:rPr>
              <a:t>Ent</a:t>
            </a:r>
            <a:r>
              <a:rPr lang="de-DE" sz="4000" dirty="0">
                <a:effectLst/>
                <a:latin typeface="Open Sans" panose="020B0606030504020204" pitchFamily="34" charset="0"/>
                <a:ea typeface="Calibri" panose="020F0502020204030204" pitchFamily="34" charset="0"/>
                <a:cs typeface="Times New Roman" panose="02020603050405020304" pitchFamily="18" charset="0"/>
              </a:rPr>
              <a:t>, R., Schmidt, C., &amp; </a:t>
            </a:r>
            <a:r>
              <a:rPr lang="de-DE" sz="4000" dirty="0" err="1">
                <a:effectLst/>
                <a:latin typeface="Open Sans" panose="020B0606030504020204" pitchFamily="34" charset="0"/>
                <a:ea typeface="Calibri" panose="020F0502020204030204" pitchFamily="34" charset="0"/>
                <a:cs typeface="Times New Roman" panose="02020603050405020304" pitchFamily="18" charset="0"/>
              </a:rPr>
              <a:t>Lebreton</a:t>
            </a:r>
            <a:r>
              <a:rPr lang="de-DE" sz="4000" dirty="0">
                <a:effectLst/>
                <a:latin typeface="Open Sans" panose="020B0606030504020204" pitchFamily="34" charset="0"/>
                <a:ea typeface="Calibri" panose="020F0502020204030204" pitchFamily="34" charset="0"/>
                <a:cs typeface="Times New Roman" panose="02020603050405020304" pitchFamily="18" charset="0"/>
              </a:rPr>
              <a:t>, L. (2021). </a:t>
            </a:r>
            <a:r>
              <a:rPr lang="en-US" sz="4000" dirty="0">
                <a:effectLst/>
                <a:latin typeface="Open Sans" panose="020B0606030504020204" pitchFamily="34" charset="0"/>
                <a:ea typeface="Calibri" panose="020F0502020204030204" pitchFamily="34" charset="0"/>
                <a:cs typeface="Times New Roman" panose="02020603050405020304" pitchFamily="18" charset="0"/>
              </a:rPr>
              <a:t>More than 1000 rivers account for 80% of global riverine plastic emissions into the Ocean. </a:t>
            </a:r>
            <a:r>
              <a:rPr lang="en-US" sz="4000" i="1" dirty="0">
                <a:effectLst/>
                <a:latin typeface="Open Sans" panose="020B0606030504020204" pitchFamily="34" charset="0"/>
                <a:ea typeface="Calibri" panose="020F0502020204030204" pitchFamily="34" charset="0"/>
                <a:cs typeface="Times New Roman" panose="02020603050405020304" pitchFamily="18" charset="0"/>
              </a:rPr>
              <a:t>Science Advances</a:t>
            </a:r>
            <a:r>
              <a:rPr lang="en-US" sz="4000" dirty="0">
                <a:effectLst/>
                <a:latin typeface="Open Sans" panose="020B0606030504020204" pitchFamily="34" charset="0"/>
                <a:ea typeface="Calibri" panose="020F0502020204030204" pitchFamily="34" charset="0"/>
                <a:cs typeface="Times New Roman" panose="02020603050405020304" pitchFamily="18" charset="0"/>
              </a:rPr>
              <a:t>, </a:t>
            </a:r>
            <a:r>
              <a:rPr lang="en-US" sz="4000" i="1" dirty="0">
                <a:effectLst/>
                <a:latin typeface="Open Sans" panose="020B0606030504020204" pitchFamily="34" charset="0"/>
                <a:ea typeface="Calibri" panose="020F0502020204030204" pitchFamily="34" charset="0"/>
                <a:cs typeface="Times New Roman" panose="02020603050405020304" pitchFamily="18" charset="0"/>
              </a:rPr>
              <a:t>7</a:t>
            </a:r>
            <a:r>
              <a:rPr lang="en-US" sz="4000" dirty="0">
                <a:effectLst/>
                <a:latin typeface="Open Sans" panose="020B0606030504020204" pitchFamily="34" charset="0"/>
                <a:ea typeface="Calibri" panose="020F0502020204030204" pitchFamily="34" charset="0"/>
                <a:cs typeface="Times New Roman" panose="02020603050405020304" pitchFamily="18" charset="0"/>
              </a:rPr>
              <a:t>(18). </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3"/>
              </a:rPr>
              <a:t>https://doi.org/10.1126/sciadv.aaz5803</a:t>
            </a:r>
            <a:r>
              <a:rPr lang="en-US" sz="4000" dirty="0">
                <a:effectLst/>
                <a:latin typeface="Open Sans" panose="020B0606030504020204" pitchFamily="34" charset="0"/>
                <a:ea typeface="Calibri" panose="020F0502020204030204" pitchFamily="34" charset="0"/>
                <a:cs typeface="Times New Roman" panose="02020603050405020304" pitchFamily="18" charset="0"/>
              </a:rPr>
              <a:t>  </a:t>
            </a:r>
            <a:endParaRPr lang="el-GR" sz="4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4000" dirty="0">
                <a:effectLst/>
                <a:latin typeface="Open Sans" panose="020B0606030504020204" pitchFamily="34" charset="0"/>
                <a:ea typeface="Calibri" panose="020F0502020204030204" pitchFamily="34" charset="0"/>
                <a:cs typeface="Times New Roman" panose="02020603050405020304" pitchFamily="18" charset="0"/>
              </a:rPr>
              <a:t>Shim, W. J., &amp; </a:t>
            </a:r>
            <a:r>
              <a:rPr lang="en-US" sz="4000" dirty="0" err="1">
                <a:effectLst/>
                <a:latin typeface="Open Sans" panose="020B0606030504020204" pitchFamily="34" charset="0"/>
                <a:ea typeface="Calibri" panose="020F0502020204030204" pitchFamily="34" charset="0"/>
                <a:cs typeface="Times New Roman" panose="02020603050405020304" pitchFamily="18" charset="0"/>
              </a:rPr>
              <a:t>Thomposon</a:t>
            </a:r>
            <a:r>
              <a:rPr lang="en-US" sz="4000" dirty="0">
                <a:effectLst/>
                <a:latin typeface="Open Sans" panose="020B0606030504020204" pitchFamily="34" charset="0"/>
                <a:ea typeface="Calibri" panose="020F0502020204030204" pitchFamily="34" charset="0"/>
                <a:cs typeface="Times New Roman" panose="02020603050405020304" pitchFamily="18" charset="0"/>
              </a:rPr>
              <a:t>, R. C. (2015). Microplastics in the ocean. </a:t>
            </a:r>
            <a:r>
              <a:rPr lang="en-US" sz="4000" i="1" dirty="0">
                <a:effectLst/>
                <a:latin typeface="Open Sans" panose="020B0606030504020204" pitchFamily="34" charset="0"/>
                <a:ea typeface="Calibri" panose="020F0502020204030204" pitchFamily="34" charset="0"/>
                <a:cs typeface="Times New Roman" panose="02020603050405020304" pitchFamily="18" charset="0"/>
              </a:rPr>
              <a:t>Archives of environmental contamination and toxicology</a:t>
            </a:r>
            <a:r>
              <a:rPr lang="en-US" sz="4000" dirty="0">
                <a:effectLst/>
                <a:latin typeface="Open Sans" panose="020B0606030504020204" pitchFamily="34" charset="0"/>
                <a:ea typeface="Calibri" panose="020F0502020204030204" pitchFamily="34" charset="0"/>
                <a:cs typeface="Times New Roman" panose="02020603050405020304" pitchFamily="18" charset="0"/>
              </a:rPr>
              <a:t>, </a:t>
            </a:r>
            <a:r>
              <a:rPr lang="en-US" sz="4000" i="1" dirty="0">
                <a:effectLst/>
                <a:latin typeface="Open Sans" panose="020B0606030504020204" pitchFamily="34" charset="0"/>
                <a:ea typeface="Calibri" panose="020F0502020204030204" pitchFamily="34" charset="0"/>
                <a:cs typeface="Times New Roman" panose="02020603050405020304" pitchFamily="18" charset="0"/>
              </a:rPr>
              <a:t>69</a:t>
            </a:r>
            <a:r>
              <a:rPr lang="en-US" sz="4000" dirty="0">
                <a:effectLst/>
                <a:latin typeface="Open Sans" panose="020B0606030504020204" pitchFamily="34" charset="0"/>
                <a:ea typeface="Calibri" panose="020F0502020204030204" pitchFamily="34" charset="0"/>
                <a:cs typeface="Times New Roman" panose="02020603050405020304" pitchFamily="18" charset="0"/>
              </a:rPr>
              <a:t>, 265-268.</a:t>
            </a:r>
            <a:endParaRPr lang="el-GR" sz="4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l-GR"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Ορθογώνιο 4">
            <a:extLst>
              <a:ext uri="{FF2B5EF4-FFF2-40B4-BE49-F238E27FC236}">
                <a16:creationId xmlns:a16="http://schemas.microsoft.com/office/drawing/2014/main" id="{75003761-3534-BA0F-4FB4-13C865DF2C7E}"/>
              </a:ext>
            </a:extLst>
          </p:cNvPr>
          <p:cNvSpPr/>
          <p:nvPr/>
        </p:nvSpPr>
        <p:spPr>
          <a:xfrm>
            <a:off x="333286" y="707025"/>
            <a:ext cx="504914" cy="5406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Τίτλος 1">
            <a:extLst>
              <a:ext uri="{FF2B5EF4-FFF2-40B4-BE49-F238E27FC236}">
                <a16:creationId xmlns:a16="http://schemas.microsoft.com/office/drawing/2014/main" id="{4421063A-457A-667C-B15E-9FD8B6FB7028}"/>
              </a:ext>
            </a:extLst>
          </p:cNvPr>
          <p:cNvSpPr>
            <a:spLocks noGrp="1"/>
          </p:cNvSpPr>
          <p:nvPr>
            <p:ph type="title"/>
          </p:nvPr>
        </p:nvSpPr>
        <p:spPr>
          <a:xfrm>
            <a:off x="1058796" y="731520"/>
            <a:ext cx="5410369" cy="418338"/>
          </a:xfrm>
        </p:spPr>
        <p:txBody>
          <a:bodyPr anchor="b">
            <a:noAutofit/>
          </a:bodyPr>
          <a:lstStyle/>
          <a:p>
            <a:r>
              <a:rPr lang="en-US" sz="3000" b="1" dirty="0" err="1">
                <a:latin typeface="Open Sans" panose="020B0606030504020204" pitchFamily="34" charset="0"/>
                <a:ea typeface="Open Sans" panose="020B0606030504020204" pitchFamily="34" charset="0"/>
                <a:cs typeface="Open Sans" panose="020B0606030504020204" pitchFamily="34" charset="0"/>
              </a:rPr>
              <a:t>Viited</a:t>
            </a:r>
            <a:r>
              <a:rPr lang="en-US" sz="3000" b="1" dirty="0">
                <a:latin typeface="Open Sans" panose="020B0606030504020204" pitchFamily="34" charset="0"/>
                <a:ea typeface="Open Sans" panose="020B0606030504020204" pitchFamily="34" charset="0"/>
                <a:cs typeface="Open Sans" panose="020B0606030504020204" pitchFamily="34" charset="0"/>
              </a:rPr>
              <a:t> &amp; </a:t>
            </a:r>
            <a:r>
              <a:rPr lang="en-US" sz="3000" b="1" dirty="0" err="1">
                <a:latin typeface="Open Sans" panose="020B0606030504020204" pitchFamily="34" charset="0"/>
                <a:ea typeface="Open Sans" panose="020B0606030504020204" pitchFamily="34" charset="0"/>
                <a:cs typeface="Open Sans" panose="020B0606030504020204" pitchFamily="34" charset="0"/>
              </a:rPr>
              <a:t>Sitograafia</a:t>
            </a:r>
            <a:endParaRPr lang="el-GR" sz="3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CuadroTexto 1">
            <a:extLst>
              <a:ext uri="{FF2B5EF4-FFF2-40B4-BE49-F238E27FC236}">
                <a16:creationId xmlns:a16="http://schemas.microsoft.com/office/drawing/2014/main" id="{AD625BDD-D503-C3DC-ACEC-9FA8525214E1}"/>
              </a:ext>
            </a:extLst>
          </p:cNvPr>
          <p:cNvSpPr txBox="1"/>
          <p:nvPr/>
        </p:nvSpPr>
        <p:spPr>
          <a:xfrm>
            <a:off x="9698182" y="526473"/>
            <a:ext cx="184731" cy="369332"/>
          </a:xfrm>
          <a:prstGeom prst="rect">
            <a:avLst/>
          </a:prstGeom>
          <a:noFill/>
        </p:spPr>
        <p:txBody>
          <a:bodyPr wrap="none" rtlCol="0">
            <a:spAutoFit/>
          </a:bodyPr>
          <a:lstStyle/>
          <a:p>
            <a:endParaRPr lang="fr-FR" dirty="0"/>
          </a:p>
        </p:txBody>
      </p:sp>
    </p:spTree>
    <p:extLst>
      <p:ext uri="{BB962C8B-B14F-4D97-AF65-F5344CB8AC3E}">
        <p14:creationId xmlns:p14="http://schemas.microsoft.com/office/powerpoint/2010/main" val="3656554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ACD44DE-1F6F-6B8C-A174-28585F1BB894}"/>
              </a:ext>
            </a:extLst>
          </p:cNvPr>
          <p:cNvSpPr>
            <a:spLocks noGrp="1"/>
          </p:cNvSpPr>
          <p:nvPr>
            <p:ph type="title"/>
          </p:nvPr>
        </p:nvSpPr>
        <p:spPr>
          <a:xfrm>
            <a:off x="1003078" y="514984"/>
            <a:ext cx="5251316" cy="924743"/>
          </a:xfrm>
        </p:spPr>
        <p:txBody>
          <a:bodyPr>
            <a:normAutofit/>
          </a:bodyPr>
          <a:lstStyle/>
          <a:p>
            <a:r>
              <a:rPr lang="en-US" sz="2800" b="1" dirty="0">
                <a:latin typeface="Open Sans" panose="020B0606030504020204" pitchFamily="34" charset="0"/>
                <a:ea typeface="Open Sans" panose="020B0606030504020204" pitchFamily="34" charset="0"/>
                <a:cs typeface="Open Sans" panose="020B0606030504020204" pitchFamily="34" charset="0"/>
              </a:rPr>
              <a:t>Sissejuhatus</a:t>
            </a:r>
            <a:endParaRPr lang="el-GR" sz="28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Θέση περιεχομένου 2">
            <a:extLst>
              <a:ext uri="{FF2B5EF4-FFF2-40B4-BE49-F238E27FC236}">
                <a16:creationId xmlns:a16="http://schemas.microsoft.com/office/drawing/2014/main" id="{BEE1AC86-2B24-B513-17A1-C38070E8221D}"/>
              </a:ext>
            </a:extLst>
          </p:cNvPr>
          <p:cNvSpPr>
            <a:spLocks noGrp="1"/>
          </p:cNvSpPr>
          <p:nvPr>
            <p:ph idx="1"/>
          </p:nvPr>
        </p:nvSpPr>
        <p:spPr>
          <a:xfrm>
            <a:off x="1003078" y="989934"/>
            <a:ext cx="5581073" cy="3641887"/>
          </a:xfrm>
        </p:spPr>
        <p:txBody>
          <a:bodyPr>
            <a:noAutofit/>
          </a:bodyPr>
          <a:lstStyle/>
          <a:p>
            <a:endParaRPr lang="en-US" sz="1400" b="1" dirty="0">
              <a:effectLst/>
              <a:latin typeface="Open Sans" panose="020B0606030504020204" pitchFamily="34" charset="0"/>
              <a:ea typeface="Calibri" panose="020F0502020204030204" pitchFamily="34" charset="0"/>
              <a:cs typeface="Times New Roman" panose="02020603050405020304" pitchFamily="18" charset="0"/>
            </a:endParaRPr>
          </a:p>
          <a:p>
            <a:pPr marL="0" indent="0">
              <a:lnSpc>
                <a:spcPct val="100000"/>
              </a:lnSpc>
              <a:buNone/>
            </a:pPr>
            <a:r>
              <a:rPr lang="en-US" sz="1400" dirty="0">
                <a:effectLst/>
                <a:latin typeface="Open Sans" panose="020B0606030504020204" pitchFamily="34" charset="0"/>
                <a:ea typeface="Open Sans" panose="020B0606030504020204" pitchFamily="34" charset="0"/>
                <a:cs typeface="Open Sans" panose="020B0606030504020204" pitchFamily="34" charset="0"/>
              </a:rPr>
              <a:t>Plastik on üks kõige levinumaid ookeanis leiduvaid materjale ja selle ulatuslik mõju mereelustikule. Selle mooduli eesmärk on uurida plasti kasutamise mõju mereelustikule ja seda, kuidas me saame seda mõju leevendada.</a:t>
            </a:r>
          </a:p>
          <a:p>
            <a:pPr marL="0" indent="0">
              <a:buNone/>
            </a:pPr>
            <a:endParaRPr lang="en-US" sz="1400" dirty="0">
              <a:effectLst/>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1400" b="1" dirty="0">
                <a:effectLst/>
                <a:latin typeface="Open Sans" panose="020B0606030504020204" pitchFamily="34" charset="0"/>
                <a:ea typeface="Open Sans" panose="020B0606030504020204" pitchFamily="34" charset="0"/>
                <a:cs typeface="Open Sans" panose="020B0606030504020204" pitchFamily="34" charset="0"/>
              </a:rPr>
              <a:t>Õppe-eesmärgid</a:t>
            </a:r>
            <a:endParaRPr lang="el-GR" sz="1400" dirty="0">
              <a:effectLst/>
              <a:latin typeface="Open Sans" panose="020B0606030504020204" pitchFamily="34" charset="0"/>
              <a:ea typeface="Open Sans" panose="020B0606030504020204" pitchFamily="34" charset="0"/>
              <a:cs typeface="Open Sans" panose="020B0606030504020204" pitchFamily="34" charset="0"/>
            </a:endParaRPr>
          </a:p>
          <a:p>
            <a:pPr marL="342900" lvl="0" indent="-342900">
              <a:lnSpc>
                <a:spcPct val="100000"/>
              </a:lnSpc>
              <a:buFont typeface="Wingdings" panose="05000000000000000000" pitchFamily="2" charset="2"/>
              <a:buChar char=""/>
            </a:pPr>
            <a:r>
              <a:rPr lang="en-US" sz="1400" dirty="0">
                <a:effectLst/>
                <a:latin typeface="Open Sans" panose="020B0606030504020204" pitchFamily="34" charset="0"/>
                <a:ea typeface="Open Sans" panose="020B0606030504020204" pitchFamily="34" charset="0"/>
                <a:cs typeface="Open Sans" panose="020B0606030504020204" pitchFamily="34" charset="0"/>
              </a:rPr>
              <a:t>mõista plastikreostuse ulatust ja mõju mereelustikule</a:t>
            </a:r>
            <a:endParaRPr lang="el-GR" sz="1400" dirty="0">
              <a:effectLst/>
              <a:latin typeface="Open Sans" panose="020B0606030504020204" pitchFamily="34" charset="0"/>
              <a:ea typeface="Open Sans" panose="020B0606030504020204" pitchFamily="34" charset="0"/>
              <a:cs typeface="Open Sans" panose="020B0606030504020204" pitchFamily="34" charset="0"/>
            </a:endParaRPr>
          </a:p>
          <a:p>
            <a:pPr marL="342900" lvl="0" indent="-342900">
              <a:lnSpc>
                <a:spcPct val="100000"/>
              </a:lnSpc>
              <a:buFont typeface="Wingdings" panose="05000000000000000000" pitchFamily="2" charset="2"/>
              <a:buChar char=""/>
            </a:pPr>
            <a:r>
              <a:rPr lang="en-US" sz="1400" dirty="0">
                <a:effectLst/>
                <a:latin typeface="Open Sans" panose="020B0606030504020204" pitchFamily="34" charset="0"/>
                <a:ea typeface="Open Sans" panose="020B0606030504020204" pitchFamily="34" charset="0"/>
                <a:cs typeface="Open Sans" panose="020B0606030504020204" pitchFamily="34" charset="0"/>
              </a:rPr>
              <a:t>uurida erinevaid viise, kuidas plastikreostus mõjutab mereelustikku.</a:t>
            </a:r>
            <a:endParaRPr lang="el-GR" sz="1400" dirty="0">
              <a:effectLst/>
              <a:latin typeface="Open Sans" panose="020B0606030504020204" pitchFamily="34" charset="0"/>
              <a:ea typeface="Open Sans" panose="020B0606030504020204" pitchFamily="34" charset="0"/>
              <a:cs typeface="Open Sans" panose="020B0606030504020204" pitchFamily="34" charset="0"/>
            </a:endParaRPr>
          </a:p>
          <a:p>
            <a:pPr marL="342900" lvl="0" indent="-342900">
              <a:lnSpc>
                <a:spcPct val="100000"/>
              </a:lnSpc>
              <a:spcAft>
                <a:spcPts val="800"/>
              </a:spcAft>
              <a:buFont typeface="Wingdings" panose="05000000000000000000" pitchFamily="2" charset="2"/>
              <a:buChar char=""/>
            </a:pPr>
            <a:r>
              <a:rPr lang="en-US" sz="1400" dirty="0">
                <a:effectLst/>
                <a:latin typeface="Open Sans" panose="020B0606030504020204" pitchFamily="34" charset="0"/>
                <a:ea typeface="Open Sans" panose="020B0606030504020204" pitchFamily="34" charset="0"/>
                <a:cs typeface="Open Sans" panose="020B0606030504020204" pitchFamily="34" charset="0"/>
              </a:rPr>
              <a:t>tutvuda strateegiatega, kuidas leevendada plastikreostuse mõju mereelustikule.</a:t>
            </a:r>
          </a:p>
          <a:p>
            <a:pPr marL="0" lvl="0" indent="0">
              <a:spcAft>
                <a:spcPts val="800"/>
              </a:spcAft>
              <a:buNone/>
            </a:pPr>
            <a:endParaRPr lang="el-GR" sz="1400" dirty="0">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4" name="Εικόνα 3" descr="Εικόνα που περιέχει νερό, άθλημα, κολύμβηση&#10;&#10;Περιγραφή που δημιουργήθηκε αυτόματα">
            <a:extLst>
              <a:ext uri="{FF2B5EF4-FFF2-40B4-BE49-F238E27FC236}">
                <a16:creationId xmlns:a16="http://schemas.microsoft.com/office/drawing/2014/main" id="{48E86CCD-2B5B-864A-E5DE-9894A56E13F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562" r="22401" b="-1"/>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53640926-AAD7-44D8-BBD7-CCE9431645EC}">
              <a14:shadowObscured xmlns:a14="http://schemas.microsoft.com/office/drawing/2010/main"/>
            </a:ext>
          </a:extLst>
        </p:spPr>
      </p:pic>
      <p:sp>
        <p:nvSpPr>
          <p:cNvPr id="5" name="Ορθογώνιο 4">
            <a:extLst>
              <a:ext uri="{FF2B5EF4-FFF2-40B4-BE49-F238E27FC236}">
                <a16:creationId xmlns:a16="http://schemas.microsoft.com/office/drawing/2014/main" id="{47A2BC28-5780-5CC1-39C9-4C74A3B17288}"/>
              </a:ext>
            </a:extLst>
          </p:cNvPr>
          <p:cNvSpPr/>
          <p:nvPr/>
        </p:nvSpPr>
        <p:spPr>
          <a:xfrm>
            <a:off x="333286" y="707025"/>
            <a:ext cx="504914" cy="5406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TextBox 6">
            <a:extLst>
              <a:ext uri="{FF2B5EF4-FFF2-40B4-BE49-F238E27FC236}">
                <a16:creationId xmlns:a16="http://schemas.microsoft.com/office/drawing/2014/main" id="{8BCBC567-3FE4-3CC6-4840-43011B41E660}"/>
              </a:ext>
            </a:extLst>
          </p:cNvPr>
          <p:cNvSpPr txBox="1"/>
          <p:nvPr/>
        </p:nvSpPr>
        <p:spPr>
          <a:xfrm>
            <a:off x="1003078" y="4759970"/>
            <a:ext cx="6097424" cy="1877437"/>
          </a:xfrm>
          <a:prstGeom prst="rect">
            <a:avLst/>
          </a:prstGeom>
          <a:noFill/>
        </p:spPr>
        <p:txBody>
          <a:bodyPr wrap="square">
            <a:spAutoFit/>
          </a:bodyPr>
          <a:lstStyle/>
          <a:p>
            <a:pPr marL="0" indent="0">
              <a:buNone/>
            </a:pPr>
            <a:r>
              <a:rPr lang="en-US" sz="1400" b="1" dirty="0">
                <a:latin typeface="Open Sans" panose="020B0606030504020204" pitchFamily="34" charset="0"/>
                <a:ea typeface="Open Sans" panose="020B0606030504020204" pitchFamily="34" charset="0"/>
                <a:cs typeface="Open Sans" panose="020B0606030504020204" pitchFamily="34" charset="0"/>
              </a:rPr>
              <a:t>Õpiväljundid</a:t>
            </a:r>
          </a:p>
          <a:p>
            <a:pPr marL="0" indent="0">
              <a:buNone/>
            </a:pPr>
            <a:endParaRPr lang="en-US" sz="1800" b="1" dirty="0">
              <a:latin typeface="Open Sans" panose="020B0606030504020204" pitchFamily="34" charset="0"/>
              <a:ea typeface="Open Sans" panose="020B0606030504020204" pitchFamily="34" charset="0"/>
              <a:cs typeface="Open Sans" panose="020B0606030504020204" pitchFamily="34" charset="0"/>
            </a:endParaRPr>
          </a:p>
          <a:p>
            <a:pPr marL="342900" lvl="0" indent="-342900">
              <a:lnSpc>
                <a:spcPct val="100000"/>
              </a:lnSpc>
              <a:buFont typeface="Wingdings" panose="05000000000000000000" pitchFamily="2" charset="2"/>
              <a:buChar char=""/>
            </a:pPr>
            <a:r>
              <a:rPr lang="en-US" sz="1400" dirty="0">
                <a:latin typeface="Open Sans" panose="020B0606030504020204" pitchFamily="34" charset="0"/>
                <a:ea typeface="Open Sans" panose="020B0606030504020204" pitchFamily="34" charset="0"/>
                <a:cs typeface="Open Sans" panose="020B0606030504020204" pitchFamily="34" charset="0"/>
              </a:rPr>
              <a:t>kirjeldada plastikreostuse mõju mereelustikule</a:t>
            </a:r>
            <a:endParaRPr lang="el-GR" sz="1400" dirty="0">
              <a:latin typeface="Open Sans" panose="020B0606030504020204" pitchFamily="34" charset="0"/>
              <a:ea typeface="Open Sans" panose="020B0606030504020204" pitchFamily="34" charset="0"/>
              <a:cs typeface="Open Sans" panose="020B0606030504020204" pitchFamily="34" charset="0"/>
            </a:endParaRPr>
          </a:p>
          <a:p>
            <a:pPr marL="342900" lvl="0" indent="-342900">
              <a:lnSpc>
                <a:spcPct val="150000"/>
              </a:lnSpc>
              <a:buFont typeface="Wingdings" panose="05000000000000000000" pitchFamily="2" charset="2"/>
              <a:buChar char=""/>
            </a:pPr>
            <a:r>
              <a:rPr lang="en-US" sz="1400" dirty="0">
                <a:latin typeface="Open Sans" panose="020B0606030504020204" pitchFamily="34" charset="0"/>
                <a:ea typeface="Open Sans" panose="020B0606030504020204" pitchFamily="34" charset="0"/>
                <a:cs typeface="Open Sans" panose="020B0606030504020204" pitchFamily="34" charset="0"/>
              </a:rPr>
              <a:t>analüüsida erinevaid viise, kuidas plastikreostus mõjutab mereelustikku.</a:t>
            </a:r>
            <a:endParaRPr lang="el-GR" sz="1400" dirty="0">
              <a:latin typeface="Open Sans" panose="020B0606030504020204" pitchFamily="34" charset="0"/>
              <a:ea typeface="Open Sans" panose="020B0606030504020204" pitchFamily="34" charset="0"/>
              <a:cs typeface="Open Sans" panose="020B0606030504020204" pitchFamily="34" charset="0"/>
            </a:endParaRPr>
          </a:p>
          <a:p>
            <a:pPr marL="342900" lvl="0" indent="-342900">
              <a:lnSpc>
                <a:spcPct val="100000"/>
              </a:lnSpc>
              <a:spcAft>
                <a:spcPts val="800"/>
              </a:spcAft>
              <a:buFont typeface="Wingdings" panose="05000000000000000000" pitchFamily="2" charset="2"/>
              <a:buChar char=""/>
            </a:pPr>
            <a:r>
              <a:rPr lang="en-US" sz="1400" dirty="0">
                <a:latin typeface="Open Sans" panose="020B0606030504020204" pitchFamily="34" charset="0"/>
                <a:ea typeface="Open Sans" panose="020B0606030504020204" pitchFamily="34" charset="0"/>
                <a:cs typeface="Open Sans" panose="020B0606030504020204" pitchFamily="34" charset="0"/>
              </a:rPr>
              <a:t>mõista strateegiaid, kuidas leevendada plastikreostuse mõju mereelustikule.</a:t>
            </a:r>
            <a:endParaRPr lang="el-GR" sz="1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532710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E6369E8-42B0-027D-B83E-FC9DE6FA3385}"/>
              </a:ext>
            </a:extLst>
          </p:cNvPr>
          <p:cNvSpPr>
            <a:spLocks noGrp="1"/>
          </p:cNvSpPr>
          <p:nvPr>
            <p:ph idx="1"/>
          </p:nvPr>
        </p:nvSpPr>
        <p:spPr>
          <a:xfrm>
            <a:off x="554420" y="1373811"/>
            <a:ext cx="11083159" cy="5484189"/>
          </a:xfrm>
        </p:spPr>
        <p:txBody>
          <a:bodyPr>
            <a:normAutofit fontScale="32500" lnSpcReduction="20000"/>
          </a:bodyPr>
          <a:lstStyle/>
          <a:p>
            <a:pPr marL="0" indent="0">
              <a:lnSpc>
                <a:spcPct val="107000"/>
              </a:lnSpc>
              <a:spcAft>
                <a:spcPts val="800"/>
              </a:spcAft>
              <a:buNone/>
            </a:pPr>
            <a:r>
              <a:rPr lang="en-US" sz="4000" dirty="0">
                <a:effectLst/>
                <a:latin typeface="Open Sans" panose="020B0606030504020204" pitchFamily="34" charset="0"/>
                <a:ea typeface="Calibri" panose="020F0502020204030204" pitchFamily="34" charset="0"/>
                <a:cs typeface="Times New Roman" panose="02020603050405020304" pitchFamily="18" charset="0"/>
              </a:rPr>
              <a:t> </a:t>
            </a:r>
            <a:r>
              <a:rPr lang="en-US" sz="4000" b="1" dirty="0">
                <a:effectLst/>
                <a:latin typeface="Open Sans" panose="020B0606030504020204" pitchFamily="34" charset="0"/>
                <a:ea typeface="Calibri" panose="020F0502020204030204" pitchFamily="34" charset="0"/>
                <a:cs typeface="Times New Roman" panose="02020603050405020304" pitchFamily="18" charset="0"/>
              </a:rPr>
              <a:t> </a:t>
            </a:r>
            <a:r>
              <a:rPr lang="en-US" sz="4000" b="1" dirty="0" err="1">
                <a:effectLst/>
                <a:latin typeface="Open Sans" panose="020B0606030504020204" pitchFamily="34" charset="0"/>
                <a:ea typeface="Calibri" panose="020F0502020204030204" pitchFamily="34" charset="0"/>
                <a:cs typeface="Times New Roman" panose="02020603050405020304" pitchFamily="18" charset="0"/>
              </a:rPr>
              <a:t>Sitograafia</a:t>
            </a:r>
            <a:endParaRPr lang="el-GR" sz="4000" dirty="0">
              <a:effectLst/>
              <a:latin typeface="Calibri" panose="020F0502020204030204" pitchFamily="34" charset="0"/>
              <a:ea typeface="Calibri" panose="020F0502020204030204" pitchFamily="34" charset="0"/>
              <a:cs typeface="Times New Roman" panose="02020603050405020304" pitchFamily="18" charset="0"/>
            </a:endParaRPr>
          </a:p>
          <a:p>
            <a:pPr marL="41910">
              <a:lnSpc>
                <a:spcPct val="107000"/>
              </a:lnSpc>
              <a:spcAft>
                <a:spcPts val="800"/>
              </a:spcAft>
            </a:pPr>
            <a:r>
              <a:rPr lang="en-US" sz="4000" dirty="0">
                <a:effectLst/>
                <a:latin typeface="Open Sans" panose="020B0606030504020204" pitchFamily="34" charset="0"/>
                <a:ea typeface="Calibri" panose="020F0502020204030204" pitchFamily="34" charset="0"/>
                <a:cs typeface="Times New Roman" panose="02020603050405020304" pitchFamily="18" charset="0"/>
              </a:rPr>
              <a:t>BBC. (2018, September 28). </a:t>
            </a:r>
            <a:r>
              <a:rPr lang="en-US" sz="4000" i="1" dirty="0">
                <a:effectLst/>
                <a:latin typeface="Open Sans" panose="020B0606030504020204" pitchFamily="34" charset="0"/>
                <a:ea typeface="Calibri" panose="020F0502020204030204" pitchFamily="34" charset="0"/>
                <a:cs typeface="Times New Roman" panose="02020603050405020304" pitchFamily="18" charset="0"/>
              </a:rPr>
              <a:t>Drowning in plastic, chicks with stomachs full of plastic. </a:t>
            </a:r>
            <a:r>
              <a:rPr lang="en-US" sz="4000" dirty="0">
                <a:effectLst/>
                <a:latin typeface="Open Sans" panose="020B0606030504020204" pitchFamily="34" charset="0"/>
                <a:ea typeface="Calibri" panose="020F0502020204030204" pitchFamily="34" charset="0"/>
                <a:cs typeface="Times New Roman" panose="02020603050405020304" pitchFamily="18" charset="0"/>
              </a:rPr>
              <a:t>BBC One. </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2"/>
              </a:rPr>
              <a:t>https://www.bbc.co.uk/programmes/p06mfk49</a:t>
            </a:r>
            <a:r>
              <a:rPr lang="en-US" sz="4000" dirty="0">
                <a:effectLst/>
                <a:latin typeface="Open Sans" panose="020B0606030504020204" pitchFamily="34" charset="0"/>
                <a:ea typeface="Calibri" panose="020F0502020204030204" pitchFamily="34" charset="0"/>
                <a:cs typeface="Times New Roman" panose="02020603050405020304" pitchFamily="18" charset="0"/>
              </a:rPr>
              <a:t> </a:t>
            </a:r>
            <a:endParaRPr lang="el-GR" sz="4000" dirty="0">
              <a:effectLst/>
              <a:latin typeface="Calibri" panose="020F0502020204030204" pitchFamily="34" charset="0"/>
              <a:ea typeface="Calibri" panose="020F0502020204030204" pitchFamily="34" charset="0"/>
              <a:cs typeface="Times New Roman" panose="02020603050405020304" pitchFamily="18" charset="0"/>
            </a:endParaRPr>
          </a:p>
          <a:p>
            <a:pPr marL="41910">
              <a:lnSpc>
                <a:spcPct val="107000"/>
              </a:lnSpc>
              <a:spcAft>
                <a:spcPts val="800"/>
              </a:spcAft>
            </a:pPr>
            <a:r>
              <a:rPr lang="en-US" sz="4000" dirty="0">
                <a:effectLst/>
                <a:latin typeface="Open Sans" panose="020B0606030504020204" pitchFamily="34" charset="0"/>
                <a:ea typeface="Calibri" panose="020F0502020204030204" pitchFamily="34" charset="0"/>
                <a:cs typeface="Times New Roman" panose="02020603050405020304" pitchFamily="18" charset="0"/>
              </a:rPr>
              <a:t>European Commission, Directorate-General for Environment, (2021). </a:t>
            </a:r>
            <a:r>
              <a:rPr lang="en-US" sz="4000" i="1" dirty="0">
                <a:effectLst/>
                <a:latin typeface="Open Sans" panose="020B0606030504020204" pitchFamily="34" charset="0"/>
                <a:ea typeface="Calibri" panose="020F0502020204030204" pitchFamily="34" charset="0"/>
                <a:cs typeface="Times New Roman" panose="02020603050405020304" pitchFamily="18" charset="0"/>
              </a:rPr>
              <a:t>Turning the tide on single-use plastics, Publications Office. </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3"/>
              </a:rPr>
              <a:t>https://data.europa.eu/doi/10.2779/800074</a:t>
            </a:r>
            <a:r>
              <a:rPr lang="en-US" sz="4000" dirty="0">
                <a:effectLst/>
                <a:latin typeface="Open Sans" panose="020B0606030504020204" pitchFamily="34" charset="0"/>
                <a:ea typeface="Calibri" panose="020F0502020204030204" pitchFamily="34" charset="0"/>
                <a:cs typeface="Times New Roman" panose="02020603050405020304" pitchFamily="18" charset="0"/>
              </a:rPr>
              <a:t> </a:t>
            </a:r>
            <a:endParaRPr lang="el-GR" sz="4000" dirty="0">
              <a:effectLst/>
              <a:latin typeface="Calibri" panose="020F0502020204030204" pitchFamily="34" charset="0"/>
              <a:ea typeface="Calibri" panose="020F0502020204030204" pitchFamily="34" charset="0"/>
              <a:cs typeface="Times New Roman" panose="02020603050405020304" pitchFamily="18" charset="0"/>
            </a:endParaRPr>
          </a:p>
          <a:p>
            <a:pPr marL="41910">
              <a:lnSpc>
                <a:spcPct val="107000"/>
              </a:lnSpc>
              <a:spcAft>
                <a:spcPts val="800"/>
              </a:spcAft>
            </a:pPr>
            <a:r>
              <a:rPr lang="en-US" sz="4000" dirty="0">
                <a:effectLst/>
                <a:latin typeface="Open Sans" panose="020B0606030504020204" pitchFamily="34" charset="0"/>
                <a:ea typeface="Calibri" panose="020F0502020204030204" pitchFamily="34" charset="0"/>
                <a:cs typeface="Times New Roman" panose="02020603050405020304" pitchFamily="18" charset="0"/>
              </a:rPr>
              <a:t>European Parliament. (2023, January 18). </a:t>
            </a:r>
            <a:r>
              <a:rPr lang="en-US" sz="4000" i="1" dirty="0">
                <a:effectLst/>
                <a:latin typeface="Open Sans" panose="020B0606030504020204" pitchFamily="34" charset="0"/>
                <a:ea typeface="Calibri" panose="020F0502020204030204" pitchFamily="34" charset="0"/>
                <a:cs typeface="Times New Roman" panose="02020603050405020304" pitchFamily="18" charset="0"/>
              </a:rPr>
              <a:t>Plastic waste and recycling in the EU: Facts and figures: News: European parliament. Plastic waste and recycling in the EU: facts and figures</a:t>
            </a:r>
            <a:r>
              <a:rPr lang="en-US" sz="4000" dirty="0">
                <a:effectLst/>
                <a:latin typeface="Open Sans" panose="020B0606030504020204" pitchFamily="34" charset="0"/>
                <a:ea typeface="Calibri" panose="020F0502020204030204" pitchFamily="34" charset="0"/>
                <a:cs typeface="Times New Roman" panose="02020603050405020304" pitchFamily="18" charset="0"/>
              </a:rPr>
              <a:t> | News | European Parliament. </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https</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www</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4000" u="sng" dirty="0" err="1">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europarl</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4000" u="sng" dirty="0" err="1">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europa</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4000" u="sng" dirty="0" err="1">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eu</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news</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4000" u="sng" dirty="0" err="1">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en</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headlines</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society</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/20181212</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STO</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21610/</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plastic</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waste</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and</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recycling</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in</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the</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4000" u="sng" dirty="0" err="1">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eu</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facts</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and</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figures</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?&amp;</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amp</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_</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campaign</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=20234-</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Economy</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&amp;</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amp</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_</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medium</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Google</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_</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Ads</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&amp;</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amp</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_</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platform</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Search</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&amp;</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amp</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_</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creation</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RSA</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&amp;</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amp</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_</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goal</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TR</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_</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G</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&amp;</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amp</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_</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audience</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plastic</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waste</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problems</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&amp;</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amp</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_</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topic</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Plastic</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_</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Waste</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&amp;</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amp</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_</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location</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GR</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&amp;</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amp</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4000" u="sng" dirty="0" err="1">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gclid</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a:t>
            </a:r>
            <a:r>
              <a:rPr lang="en-US" sz="4000" u="sng" dirty="0" err="1">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EAIaIQobChMItP</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3</a:t>
            </a:r>
            <a:r>
              <a:rPr lang="en-US" sz="4000" u="sng" dirty="0" err="1">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BvrvH</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_</a:t>
            </a:r>
            <a:r>
              <a:rPr lang="en-US" sz="4000" u="sng" dirty="0" err="1">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gIVqUeRBR</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1</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x</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8</a:t>
            </a:r>
            <a:r>
              <a:rPr lang="en-US" sz="4000" u="sng" dirty="0" err="1">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wQ</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6</a:t>
            </a:r>
            <a:r>
              <a:rPr lang="en-US" sz="4000" u="sng" dirty="0" err="1">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EAMYASAAEgLASvD</a:t>
            </a:r>
            <a:r>
              <a:rPr lang="el-GR"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_</a:t>
            </a:r>
            <a:r>
              <a:rPr lang="en-US" sz="4000" u="sng" dirty="0" err="1">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BwE</a:t>
            </a:r>
            <a:r>
              <a:rPr lang="en-US" sz="4000" dirty="0">
                <a:effectLst/>
                <a:latin typeface="Open Sans" panose="020B0606030504020204" pitchFamily="34" charset="0"/>
                <a:ea typeface="Calibri" panose="020F0502020204030204" pitchFamily="34" charset="0"/>
                <a:cs typeface="Times New Roman" panose="02020603050405020304" pitchFamily="18" charset="0"/>
              </a:rPr>
              <a:t> </a:t>
            </a:r>
            <a:endParaRPr lang="el-GR" sz="4000" dirty="0">
              <a:effectLst/>
              <a:latin typeface="Calibri" panose="020F0502020204030204" pitchFamily="34" charset="0"/>
              <a:ea typeface="Calibri" panose="020F0502020204030204" pitchFamily="34" charset="0"/>
              <a:cs typeface="Times New Roman" panose="02020603050405020304" pitchFamily="18" charset="0"/>
            </a:endParaRPr>
          </a:p>
          <a:p>
            <a:pPr marL="41910">
              <a:lnSpc>
                <a:spcPct val="107000"/>
              </a:lnSpc>
              <a:spcAft>
                <a:spcPts val="800"/>
              </a:spcAft>
            </a:pPr>
            <a:r>
              <a:rPr lang="en-US" sz="4000" dirty="0">
                <a:effectLst/>
                <a:latin typeface="Open Sans" panose="020B0606030504020204" pitchFamily="34" charset="0"/>
                <a:ea typeface="Calibri" panose="020F0502020204030204" pitchFamily="34" charset="0"/>
                <a:cs typeface="Times New Roman" panose="02020603050405020304" pitchFamily="18" charset="0"/>
              </a:rPr>
              <a:t>Rice, D. (2018, December 28). </a:t>
            </a:r>
            <a:r>
              <a:rPr lang="en-US" sz="4000" i="1" dirty="0">
                <a:effectLst/>
                <a:latin typeface="Open Sans" panose="020B0606030504020204" pitchFamily="34" charset="0"/>
                <a:ea typeface="Calibri" panose="020F0502020204030204" pitchFamily="34" charset="0"/>
                <a:cs typeface="Times New Roman" panose="02020603050405020304" pitchFamily="18" charset="0"/>
              </a:rPr>
              <a:t>World’s largest collection of ocean garbage is twice the size of Texas</a:t>
            </a:r>
            <a:r>
              <a:rPr lang="en-US" sz="4000" dirty="0">
                <a:effectLst/>
                <a:latin typeface="Open Sans" panose="020B0606030504020204" pitchFamily="34" charset="0"/>
                <a:ea typeface="Calibri" panose="020F0502020204030204" pitchFamily="34" charset="0"/>
                <a:cs typeface="Times New Roman" panose="02020603050405020304" pitchFamily="18" charset="0"/>
              </a:rPr>
              <a:t>. USA Today. Retrieved from </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5"/>
              </a:rPr>
              <a:t>https://eu.usatoday.com/story/tech/science/2018/03/22/great-pacific-garbage-patch-grows/446405002/</a:t>
            </a:r>
            <a:r>
              <a:rPr lang="en-US" sz="4000" dirty="0">
                <a:effectLst/>
                <a:latin typeface="Open Sans" panose="020B0606030504020204" pitchFamily="34" charset="0"/>
                <a:ea typeface="Calibri" panose="020F0502020204030204" pitchFamily="34" charset="0"/>
                <a:cs typeface="Times New Roman" panose="02020603050405020304" pitchFamily="18" charset="0"/>
              </a:rPr>
              <a:t> </a:t>
            </a:r>
            <a:endParaRPr lang="el-GR" sz="4000" dirty="0">
              <a:effectLst/>
              <a:latin typeface="Calibri" panose="020F0502020204030204" pitchFamily="34" charset="0"/>
              <a:ea typeface="Calibri" panose="020F0502020204030204" pitchFamily="34" charset="0"/>
              <a:cs typeface="Times New Roman" panose="02020603050405020304" pitchFamily="18" charset="0"/>
            </a:endParaRPr>
          </a:p>
          <a:p>
            <a:pPr marL="41910">
              <a:lnSpc>
                <a:spcPct val="107000"/>
              </a:lnSpc>
              <a:spcAft>
                <a:spcPts val="800"/>
              </a:spcAft>
            </a:pPr>
            <a:r>
              <a:rPr lang="en-US" sz="4000" dirty="0">
                <a:effectLst/>
                <a:latin typeface="Open Sans" panose="020B0606030504020204" pitchFamily="34" charset="0"/>
                <a:ea typeface="Calibri" panose="020F0502020204030204" pitchFamily="34" charset="0"/>
                <a:cs typeface="Times New Roman" panose="02020603050405020304" pitchFamily="18" charset="0"/>
              </a:rPr>
              <a:t>Wilkinson, G. (2019, May 12). </a:t>
            </a:r>
            <a:r>
              <a:rPr lang="en-US" sz="4000" i="1" dirty="0">
                <a:effectLst/>
                <a:latin typeface="Open Sans" panose="020B0606030504020204" pitchFamily="34" charset="0"/>
                <a:ea typeface="Calibri" panose="020F0502020204030204" pitchFamily="34" charset="0"/>
                <a:cs typeface="Times New Roman" panose="02020603050405020304" pitchFamily="18" charset="0"/>
              </a:rPr>
              <a:t>Mars bar wrapper from 1986 found on Cornish Beach.</a:t>
            </a:r>
            <a:r>
              <a:rPr lang="en-US" sz="4000" dirty="0">
                <a:effectLst/>
                <a:latin typeface="Open Sans" panose="020B0606030504020204" pitchFamily="34" charset="0"/>
                <a:ea typeface="Calibri" panose="020F0502020204030204" pitchFamily="34" charset="0"/>
                <a:cs typeface="Times New Roman" panose="02020603050405020304" pitchFamily="18" charset="0"/>
              </a:rPr>
              <a:t> </a:t>
            </a:r>
            <a:r>
              <a:rPr lang="en-US" sz="4000" dirty="0" err="1">
                <a:effectLst/>
                <a:latin typeface="Open Sans" panose="020B0606030504020204" pitchFamily="34" charset="0"/>
                <a:ea typeface="Calibri" panose="020F0502020204030204" pitchFamily="34" charset="0"/>
                <a:cs typeface="Times New Roman" panose="02020603050405020304" pitchFamily="18" charset="0"/>
              </a:rPr>
              <a:t>CornwallLive</a:t>
            </a:r>
            <a:r>
              <a:rPr lang="en-US" sz="4000" dirty="0">
                <a:effectLst/>
                <a:latin typeface="Open Sans" panose="020B0606030504020204" pitchFamily="34" charset="0"/>
                <a:ea typeface="Calibri" panose="020F0502020204030204" pitchFamily="34" charset="0"/>
                <a:cs typeface="Times New Roman" panose="02020603050405020304" pitchFamily="18" charset="0"/>
              </a:rPr>
              <a:t>. </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6"/>
              </a:rPr>
              <a:t>https://www.cornwalllive.com/news/cornwall-news/mars-bar-wrapper-found-beach-2852941</a:t>
            </a:r>
            <a:r>
              <a:rPr lang="en-US" sz="4000" dirty="0">
                <a:effectLst/>
                <a:latin typeface="Open Sans" panose="020B0606030504020204" pitchFamily="34" charset="0"/>
                <a:ea typeface="Calibri" panose="020F0502020204030204" pitchFamily="34" charset="0"/>
                <a:cs typeface="Times New Roman" panose="02020603050405020304" pitchFamily="18" charset="0"/>
              </a:rPr>
              <a:t> </a:t>
            </a:r>
            <a:endParaRPr lang="el-GR" sz="4000" dirty="0">
              <a:effectLst/>
              <a:latin typeface="Calibri" panose="020F0502020204030204" pitchFamily="34" charset="0"/>
              <a:ea typeface="Calibri" panose="020F0502020204030204" pitchFamily="34" charset="0"/>
              <a:cs typeface="Times New Roman" panose="02020603050405020304" pitchFamily="18" charset="0"/>
            </a:endParaRPr>
          </a:p>
          <a:p>
            <a:pPr marL="41910">
              <a:lnSpc>
                <a:spcPct val="107000"/>
              </a:lnSpc>
              <a:spcAft>
                <a:spcPts val="800"/>
              </a:spcAft>
            </a:pPr>
            <a:r>
              <a:rPr lang="en-US" sz="4000" dirty="0">
                <a:effectLst/>
                <a:latin typeface="Open Sans" panose="020B0606030504020204" pitchFamily="34" charset="0"/>
                <a:ea typeface="Calibri" panose="020F0502020204030204" pitchFamily="34" charset="0"/>
                <a:cs typeface="Times New Roman" panose="02020603050405020304" pitchFamily="18" charset="0"/>
              </a:rPr>
              <a:t>WWF. (n.d.). </a:t>
            </a:r>
            <a:r>
              <a:rPr lang="en-US" sz="4000" i="1" dirty="0">
                <a:effectLst/>
                <a:latin typeface="Open Sans" panose="020B0606030504020204" pitchFamily="34" charset="0"/>
                <a:ea typeface="Calibri" panose="020F0502020204030204" pitchFamily="34" charset="0"/>
                <a:cs typeface="Times New Roman" panose="02020603050405020304" pitchFamily="18" charset="0"/>
              </a:rPr>
              <a:t>Plastics.</a:t>
            </a:r>
            <a:r>
              <a:rPr lang="en-US" sz="4000" dirty="0">
                <a:effectLst/>
                <a:latin typeface="Open Sans" panose="020B0606030504020204" pitchFamily="34" charset="0"/>
                <a:ea typeface="Calibri" panose="020F0502020204030204" pitchFamily="34" charset="0"/>
                <a:cs typeface="Times New Roman" panose="02020603050405020304" pitchFamily="18" charset="0"/>
              </a:rPr>
              <a:t> WWF. </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7"/>
              </a:rPr>
              <a:t>https://www.worldwildlife.org/initiatives/plastics</a:t>
            </a:r>
            <a:r>
              <a:rPr lang="en-US" sz="4000" dirty="0">
                <a:effectLst/>
                <a:latin typeface="Open Sans" panose="020B0606030504020204" pitchFamily="34" charset="0"/>
                <a:ea typeface="Calibri" panose="020F0502020204030204" pitchFamily="34" charset="0"/>
                <a:cs typeface="Times New Roman" panose="02020603050405020304" pitchFamily="18" charset="0"/>
              </a:rPr>
              <a:t> </a:t>
            </a:r>
            <a:endParaRPr lang="el-GR" sz="4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4000" dirty="0" err="1">
                <a:effectLst/>
                <a:latin typeface="Open Sans" panose="020B0606030504020204" pitchFamily="34" charset="0"/>
                <a:ea typeface="Calibri" panose="020F0502020204030204" pitchFamily="34" charset="0"/>
                <a:cs typeface="Times New Roman" panose="02020603050405020304" pitchFamily="18" charset="0"/>
              </a:rPr>
              <a:t>Padstow</a:t>
            </a:r>
            <a:r>
              <a:rPr lang="en-US" sz="4000" dirty="0">
                <a:effectLst/>
                <a:latin typeface="Open Sans" panose="020B0606030504020204" pitchFamily="34" charset="0"/>
                <a:ea typeface="Calibri" panose="020F0502020204030204" pitchFamily="34" charset="0"/>
                <a:cs typeface="Times New Roman" panose="02020603050405020304" pitchFamily="18" charset="0"/>
              </a:rPr>
              <a:t> Sealife Safaris (June 27, 2022</a:t>
            </a:r>
            <a:r>
              <a:rPr lang="el-GR" sz="4000" dirty="0">
                <a:effectLst/>
                <a:latin typeface="Open Sans" panose="020B0606030504020204" pitchFamily="34" charset="0"/>
                <a:ea typeface="Calibri" panose="020F0502020204030204" pitchFamily="34" charset="0"/>
                <a:cs typeface="Times New Roman" panose="02020603050405020304" pitchFamily="18" charset="0"/>
              </a:rPr>
              <a:t>).</a:t>
            </a:r>
            <a:r>
              <a:rPr lang="en-US" sz="4000" dirty="0">
                <a:effectLst/>
                <a:latin typeface="Open Sans" panose="020B0606030504020204" pitchFamily="34" charset="0"/>
                <a:ea typeface="Calibri" panose="020F0502020204030204" pitchFamily="34" charset="0"/>
                <a:cs typeface="Times New Roman" panose="02020603050405020304" pitchFamily="18" charset="0"/>
              </a:rPr>
              <a:t> What are the Effects of Plastic Pollution on Marine Life?</a:t>
            </a:r>
            <a:r>
              <a:rPr lang="en-US" sz="4000" dirty="0">
                <a:effectLst/>
                <a:latin typeface="Calibri" panose="020F0502020204030204" pitchFamily="34" charset="0"/>
                <a:ea typeface="Calibri" panose="020F0502020204030204" pitchFamily="34" charset="0"/>
                <a:cs typeface="Times New Roman" panose="02020603050405020304" pitchFamily="18" charset="0"/>
              </a:rPr>
              <a:t> </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8"/>
              </a:rPr>
              <a:t>https://www.padstowsealifesafaris.co.uk/blog/plastic-pollution-on-marine-life/</a:t>
            </a:r>
            <a:endParaRPr lang="el-GR" sz="4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4000" dirty="0">
                <a:effectLst/>
                <a:latin typeface="Open Sans" panose="020B0606030504020204" pitchFamily="34" charset="0"/>
                <a:ea typeface="Calibri" panose="020F0502020204030204" pitchFamily="34" charset="0"/>
                <a:cs typeface="Times New Roman" panose="02020603050405020304" pitchFamily="18" charset="0"/>
              </a:rPr>
              <a:t>Marta Fava (May 2022). Ocean plastic pollution an overview: data and statistics. </a:t>
            </a:r>
            <a:r>
              <a:rPr lang="en-US" sz="4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9"/>
              </a:rPr>
              <a:t>https://oceanliteracy.unesco.org/plastic-pollution-ocean/</a:t>
            </a:r>
            <a:endParaRPr lang="el-GR"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Ορθογώνιο 4">
            <a:extLst>
              <a:ext uri="{FF2B5EF4-FFF2-40B4-BE49-F238E27FC236}">
                <a16:creationId xmlns:a16="http://schemas.microsoft.com/office/drawing/2014/main" id="{75003761-3534-BA0F-4FB4-13C865DF2C7E}"/>
              </a:ext>
            </a:extLst>
          </p:cNvPr>
          <p:cNvSpPr/>
          <p:nvPr/>
        </p:nvSpPr>
        <p:spPr>
          <a:xfrm>
            <a:off x="333286" y="707025"/>
            <a:ext cx="504914" cy="5406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Τίτλος 1">
            <a:extLst>
              <a:ext uri="{FF2B5EF4-FFF2-40B4-BE49-F238E27FC236}">
                <a16:creationId xmlns:a16="http://schemas.microsoft.com/office/drawing/2014/main" id="{4421063A-457A-667C-B15E-9FD8B6FB7028}"/>
              </a:ext>
            </a:extLst>
          </p:cNvPr>
          <p:cNvSpPr>
            <a:spLocks noGrp="1"/>
          </p:cNvSpPr>
          <p:nvPr>
            <p:ph type="title"/>
          </p:nvPr>
        </p:nvSpPr>
        <p:spPr>
          <a:xfrm>
            <a:off x="1058797" y="731520"/>
            <a:ext cx="5282182" cy="418338"/>
          </a:xfrm>
        </p:spPr>
        <p:txBody>
          <a:bodyPr anchor="b">
            <a:noAutofit/>
          </a:bodyPr>
          <a:lstStyle/>
          <a:p>
            <a:r>
              <a:rPr lang="en-US" sz="3000" b="1" dirty="0" err="1">
                <a:latin typeface="Open Sans" panose="020B0606030504020204" pitchFamily="34" charset="0"/>
                <a:ea typeface="Open Sans" panose="020B0606030504020204" pitchFamily="34" charset="0"/>
                <a:cs typeface="Open Sans" panose="020B0606030504020204" pitchFamily="34" charset="0"/>
              </a:rPr>
              <a:t>Viited</a:t>
            </a:r>
            <a:r>
              <a:rPr lang="en-US" sz="3000" b="1" dirty="0">
                <a:latin typeface="Open Sans" panose="020B0606030504020204" pitchFamily="34" charset="0"/>
                <a:ea typeface="Open Sans" panose="020B0606030504020204" pitchFamily="34" charset="0"/>
                <a:cs typeface="Open Sans" panose="020B0606030504020204" pitchFamily="34" charset="0"/>
              </a:rPr>
              <a:t> &amp; </a:t>
            </a:r>
            <a:r>
              <a:rPr lang="en-US" sz="3000" b="1" dirty="0" err="1">
                <a:latin typeface="Open Sans" panose="020B0606030504020204" pitchFamily="34" charset="0"/>
                <a:ea typeface="Open Sans" panose="020B0606030504020204" pitchFamily="34" charset="0"/>
                <a:cs typeface="Open Sans" panose="020B0606030504020204" pitchFamily="34" charset="0"/>
              </a:rPr>
              <a:t>Sitograafia</a:t>
            </a:r>
            <a:endParaRPr lang="el-GR" sz="3000"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523441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
            <a:extLst>
              <a:ext uri="{FF2B5EF4-FFF2-40B4-BE49-F238E27FC236}">
                <a16:creationId xmlns:a16="http://schemas.microsoft.com/office/drawing/2014/main" id="{81A794A3-04EE-70FC-3978-DD1CF37D8983}"/>
              </a:ext>
            </a:extLst>
          </p:cNvPr>
          <p:cNvSpPr>
            <a:spLocks noChangeArrowheads="1"/>
          </p:cNvSpPr>
          <p:nvPr/>
        </p:nvSpPr>
        <p:spPr bwMode="auto">
          <a:xfrm>
            <a:off x="6487189" y="3312621"/>
            <a:ext cx="5014302" cy="161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900" b="0" i="0" u="none" strike="noStrike" cap="none" normalizeH="0" baseline="0" dirty="0">
                <a:ln>
                  <a:noFill/>
                </a:ln>
                <a:solidFill>
                  <a:schemeClr val="tx1"/>
                </a:solidFill>
                <a:effectLst/>
                <a:latin typeface="Arial" panose="020B0604020202020204" pitchFamily="34" charset="0"/>
              </a:rPr>
              <a:t>The </a:t>
            </a:r>
            <a:r>
              <a:rPr kumimoji="0" lang="de-DE" altLang="de-DE" sz="900" b="0" i="0" u="none" strike="noStrike" cap="none" normalizeH="0" baseline="0" dirty="0" err="1">
                <a:ln>
                  <a:noFill/>
                </a:ln>
                <a:solidFill>
                  <a:schemeClr val="tx1"/>
                </a:solidFill>
                <a:effectLst/>
                <a:latin typeface="Arial" panose="020B0604020202020204" pitchFamily="34" charset="0"/>
              </a:rPr>
              <a:t>project</a:t>
            </a:r>
            <a:r>
              <a:rPr kumimoji="0" lang="de-DE" altLang="de-DE" sz="900" b="0" i="0" u="none" strike="noStrike" cap="none" normalizeH="0" baseline="0" dirty="0">
                <a:ln>
                  <a:noFill/>
                </a:ln>
                <a:solidFill>
                  <a:schemeClr val="tx1"/>
                </a:solidFill>
                <a:effectLst/>
                <a:latin typeface="Arial" panose="020B0604020202020204" pitchFamily="34" charset="0"/>
              </a:rPr>
              <a:t> </a:t>
            </a:r>
            <a:r>
              <a:rPr kumimoji="0" lang="de-DE" altLang="de-DE" sz="900" b="0" i="0" u="none" strike="noStrike" cap="none" normalizeH="0" baseline="0" dirty="0" err="1">
                <a:ln>
                  <a:noFill/>
                </a:ln>
                <a:solidFill>
                  <a:schemeClr val="tx1"/>
                </a:solidFill>
                <a:effectLst/>
                <a:latin typeface="Arial" panose="020B0604020202020204" pitchFamily="34" charset="0"/>
              </a:rPr>
              <a:t>is</a:t>
            </a:r>
            <a:r>
              <a:rPr kumimoji="0" lang="de-DE" altLang="de-DE" sz="900" b="0" i="0" u="none" strike="noStrike" cap="none" normalizeH="0" baseline="0" dirty="0">
                <a:ln>
                  <a:noFill/>
                </a:ln>
                <a:solidFill>
                  <a:schemeClr val="tx1"/>
                </a:solidFill>
                <a:effectLst/>
                <a:latin typeface="Arial" panose="020B0604020202020204" pitchFamily="34" charset="0"/>
              </a:rPr>
              <a:t> </a:t>
            </a:r>
            <a:r>
              <a:rPr kumimoji="0" lang="de-DE" altLang="de-DE" sz="900" b="0" i="0" u="none" strike="noStrike" cap="none" normalizeH="0" baseline="0" dirty="0" err="1">
                <a:ln>
                  <a:noFill/>
                </a:ln>
                <a:solidFill>
                  <a:schemeClr val="tx1"/>
                </a:solidFill>
                <a:effectLst/>
                <a:latin typeface="Arial" panose="020B0604020202020204" pitchFamily="34" charset="0"/>
              </a:rPr>
              <a:t>co-financed</a:t>
            </a:r>
            <a:r>
              <a:rPr kumimoji="0" lang="de-DE" altLang="de-DE" sz="900" b="0" i="0" u="none" strike="noStrike" cap="none" normalizeH="0" baseline="0" dirty="0">
                <a:ln>
                  <a:noFill/>
                </a:ln>
                <a:solidFill>
                  <a:schemeClr val="tx1"/>
                </a:solidFill>
                <a:effectLst/>
                <a:latin typeface="Arial" panose="020B0604020202020204" pitchFamily="34" charset="0"/>
              </a:rPr>
              <a:t> </a:t>
            </a:r>
            <a:r>
              <a:rPr kumimoji="0" lang="de-DE" altLang="de-DE" sz="900" b="0" i="0" u="none" strike="noStrike" cap="none" normalizeH="0" baseline="0" dirty="0" err="1">
                <a:ln>
                  <a:noFill/>
                </a:ln>
                <a:solidFill>
                  <a:schemeClr val="tx1"/>
                </a:solidFill>
                <a:effectLst/>
                <a:latin typeface="Arial" panose="020B0604020202020204" pitchFamily="34" charset="0"/>
              </a:rPr>
              <a:t>by</a:t>
            </a:r>
            <a:r>
              <a:rPr kumimoji="0" lang="de-DE" altLang="de-DE" sz="900" b="0" i="0" u="none" strike="noStrike" cap="none" normalizeH="0" baseline="0" dirty="0">
                <a:ln>
                  <a:noFill/>
                </a:ln>
                <a:solidFill>
                  <a:schemeClr val="tx1"/>
                </a:solidFill>
                <a:effectLst/>
                <a:latin typeface="Arial" panose="020B0604020202020204" pitchFamily="34" charset="0"/>
              </a:rPr>
              <a:t> </a:t>
            </a:r>
            <a:r>
              <a:rPr kumimoji="0" lang="de-DE" altLang="de-DE" sz="900" b="0" i="0" u="none" strike="noStrike" cap="none" normalizeH="0" baseline="0" dirty="0" err="1">
                <a:ln>
                  <a:noFill/>
                </a:ln>
                <a:solidFill>
                  <a:schemeClr val="tx1"/>
                </a:solidFill>
                <a:effectLst/>
                <a:latin typeface="Arial" panose="020B0604020202020204" pitchFamily="34" charset="0"/>
              </a:rPr>
              <a:t>the</a:t>
            </a:r>
            <a:r>
              <a:rPr kumimoji="0" lang="de-DE" altLang="de-DE" sz="900" b="0" i="0" u="none" strike="noStrike" cap="none" normalizeH="0" baseline="0" dirty="0">
                <a:ln>
                  <a:noFill/>
                </a:ln>
                <a:solidFill>
                  <a:schemeClr val="tx1"/>
                </a:solidFill>
                <a:effectLst/>
                <a:latin typeface="Arial" panose="020B0604020202020204" pitchFamily="34" charset="0"/>
              </a:rPr>
              <a:t> European </a:t>
            </a:r>
            <a:r>
              <a:rPr kumimoji="0" lang="de-DE" altLang="de-DE" sz="900" b="0" i="0" u="none" strike="noStrike" cap="none" normalizeH="0" baseline="0" dirty="0" err="1">
                <a:ln>
                  <a:noFill/>
                </a:ln>
                <a:solidFill>
                  <a:schemeClr val="tx1"/>
                </a:solidFill>
                <a:effectLst/>
                <a:latin typeface="Arial" panose="020B0604020202020204" pitchFamily="34" charset="0"/>
              </a:rPr>
              <a:t>Commission</a:t>
            </a:r>
            <a:r>
              <a:rPr kumimoji="0" lang="de-DE" altLang="de-DE" sz="900" b="0" i="0" u="none" strike="noStrike" cap="none" normalizeH="0" baseline="0" dirty="0">
                <a:ln>
                  <a:noFill/>
                </a:ln>
                <a:solidFill>
                  <a:schemeClr val="tx1"/>
                </a:solidFill>
                <a:effectLst/>
                <a:latin typeface="Arial" panose="020B0604020202020204" pitchFamily="34" charset="0"/>
              </a:rPr>
              <a:t> </a:t>
            </a:r>
            <a:r>
              <a:rPr kumimoji="0" lang="de-DE" altLang="de-DE" sz="900" b="0" i="0" u="none" strike="noStrike" cap="none" normalizeH="0" baseline="0" dirty="0" err="1">
                <a:ln>
                  <a:noFill/>
                </a:ln>
                <a:solidFill>
                  <a:schemeClr val="tx1"/>
                </a:solidFill>
                <a:effectLst/>
                <a:latin typeface="Arial" panose="020B0604020202020204" pitchFamily="34" charset="0"/>
              </a:rPr>
              <a:t>through</a:t>
            </a:r>
            <a:r>
              <a:rPr kumimoji="0" lang="de-DE" altLang="de-DE" sz="900" b="0" i="0" u="none" strike="noStrike" cap="none" normalizeH="0" baseline="0" dirty="0">
                <a:ln>
                  <a:noFill/>
                </a:ln>
                <a:solidFill>
                  <a:schemeClr val="tx1"/>
                </a:solidFill>
                <a:effectLst/>
                <a:latin typeface="Arial" panose="020B0604020202020204" pitchFamily="34" charset="0"/>
              </a:rPr>
              <a:t> </a:t>
            </a:r>
            <a:r>
              <a:rPr kumimoji="0" lang="de-DE" altLang="de-DE" sz="900" b="0" i="0" u="none" strike="noStrike" cap="none" normalizeH="0" baseline="0" dirty="0" err="1">
                <a:ln>
                  <a:noFill/>
                </a:ln>
                <a:solidFill>
                  <a:schemeClr val="tx1"/>
                </a:solidFill>
                <a:effectLst/>
                <a:latin typeface="Arial" panose="020B0604020202020204" pitchFamily="34" charset="0"/>
              </a:rPr>
              <a:t>the</a:t>
            </a:r>
            <a:r>
              <a:rPr kumimoji="0" lang="de-DE" altLang="de-DE" sz="900" b="0" i="0" u="none" strike="noStrike" cap="none" normalizeH="0" baseline="0" dirty="0">
                <a:ln>
                  <a:noFill/>
                </a:ln>
                <a:solidFill>
                  <a:schemeClr val="tx1"/>
                </a:solidFill>
                <a:effectLst/>
                <a:latin typeface="Arial" panose="020B0604020202020204" pitchFamily="34" charset="0"/>
              </a:rPr>
              <a:t> Erasmus+ Programme</a:t>
            </a:r>
          </a:p>
          <a:p>
            <a:pPr marL="0" marR="0" lvl="0" indent="0" algn="l" defTabSz="914400" rtl="0" eaLnBrk="0" fontAlgn="base" latinLnBrk="0" hangingPunct="0">
              <a:lnSpc>
                <a:spcPct val="100000"/>
              </a:lnSpc>
              <a:spcBef>
                <a:spcPct val="0"/>
              </a:spcBef>
              <a:spcAft>
                <a:spcPct val="0"/>
              </a:spcAft>
              <a:buClrTx/>
              <a:buSzTx/>
              <a:buFontTx/>
              <a:buNone/>
              <a:tabLst/>
            </a:pPr>
            <a:endParaRPr lang="de-DE" altLang="de-DE" sz="9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9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9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9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9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900" b="0" i="0" u="none" strike="noStrike" cap="none" normalizeH="0" baseline="0" dirty="0" err="1">
                <a:ln>
                  <a:noFill/>
                </a:ln>
                <a:solidFill>
                  <a:schemeClr val="tx1"/>
                </a:solidFill>
                <a:effectLst/>
                <a:latin typeface="Arial" panose="020B0604020202020204" pitchFamily="34" charset="0"/>
              </a:rPr>
              <a:t>Funded</a:t>
            </a:r>
            <a:r>
              <a:rPr kumimoji="0" lang="de-DE" altLang="de-DE" sz="900" b="0" i="0" u="none" strike="noStrike" cap="none" normalizeH="0" baseline="0" dirty="0">
                <a:ln>
                  <a:noFill/>
                </a:ln>
                <a:solidFill>
                  <a:schemeClr val="tx1"/>
                </a:solidFill>
                <a:effectLst/>
                <a:latin typeface="Arial" panose="020B0604020202020204" pitchFamily="34" charset="0"/>
              </a:rPr>
              <a:t> </a:t>
            </a:r>
            <a:r>
              <a:rPr kumimoji="0" lang="de-DE" altLang="de-DE" sz="900" b="0" i="0" u="none" strike="noStrike" cap="none" normalizeH="0" baseline="0" dirty="0" err="1">
                <a:ln>
                  <a:noFill/>
                </a:ln>
                <a:solidFill>
                  <a:schemeClr val="tx1"/>
                </a:solidFill>
                <a:effectLst/>
                <a:latin typeface="Arial" panose="020B0604020202020204" pitchFamily="34" charset="0"/>
              </a:rPr>
              <a:t>by</a:t>
            </a:r>
            <a:r>
              <a:rPr kumimoji="0" lang="de-DE" altLang="de-DE" sz="900" b="0" i="0" u="none" strike="noStrike" cap="none" normalizeH="0" baseline="0" dirty="0">
                <a:ln>
                  <a:noFill/>
                </a:ln>
                <a:solidFill>
                  <a:schemeClr val="tx1"/>
                </a:solidFill>
                <a:effectLst/>
                <a:latin typeface="Arial" panose="020B0604020202020204" pitchFamily="34" charset="0"/>
              </a:rPr>
              <a:t> </a:t>
            </a:r>
            <a:r>
              <a:rPr kumimoji="0" lang="de-DE" altLang="de-DE" sz="900" b="0" i="0" u="none" strike="noStrike" cap="none" normalizeH="0" baseline="0" dirty="0" err="1">
                <a:ln>
                  <a:noFill/>
                </a:ln>
                <a:solidFill>
                  <a:schemeClr val="tx1"/>
                </a:solidFill>
                <a:effectLst/>
                <a:latin typeface="Arial" panose="020B0604020202020204" pitchFamily="34" charset="0"/>
              </a:rPr>
              <a:t>the</a:t>
            </a:r>
            <a:r>
              <a:rPr kumimoji="0" lang="de-DE" altLang="de-DE" sz="900" b="0" i="0" u="none" strike="noStrike" cap="none" normalizeH="0" baseline="0" dirty="0">
                <a:ln>
                  <a:noFill/>
                </a:ln>
                <a:solidFill>
                  <a:schemeClr val="tx1"/>
                </a:solidFill>
                <a:effectLst/>
                <a:latin typeface="Arial" panose="020B0604020202020204" pitchFamily="34" charset="0"/>
              </a:rPr>
              <a:t> European Union. Views and </a:t>
            </a:r>
            <a:r>
              <a:rPr kumimoji="0" lang="de-DE" altLang="de-DE" sz="900" b="0" i="0" u="none" strike="noStrike" cap="none" normalizeH="0" baseline="0" dirty="0" err="1">
                <a:ln>
                  <a:noFill/>
                </a:ln>
                <a:solidFill>
                  <a:schemeClr val="tx1"/>
                </a:solidFill>
                <a:effectLst/>
                <a:latin typeface="Arial" panose="020B0604020202020204" pitchFamily="34" charset="0"/>
              </a:rPr>
              <a:t>opinions</a:t>
            </a:r>
            <a:r>
              <a:rPr kumimoji="0" lang="de-DE" altLang="de-DE" sz="900" b="0" i="0" u="none" strike="noStrike" cap="none" normalizeH="0" baseline="0" dirty="0">
                <a:ln>
                  <a:noFill/>
                </a:ln>
                <a:solidFill>
                  <a:schemeClr val="tx1"/>
                </a:solidFill>
                <a:effectLst/>
                <a:latin typeface="Arial" panose="020B0604020202020204" pitchFamily="34" charset="0"/>
              </a:rPr>
              <a:t> </a:t>
            </a:r>
            <a:r>
              <a:rPr kumimoji="0" lang="de-DE" altLang="de-DE" sz="900" b="0" i="0" u="none" strike="noStrike" cap="none" normalizeH="0" baseline="0" dirty="0" err="1">
                <a:ln>
                  <a:noFill/>
                </a:ln>
                <a:solidFill>
                  <a:schemeClr val="tx1"/>
                </a:solidFill>
                <a:effectLst/>
                <a:latin typeface="Arial" panose="020B0604020202020204" pitchFamily="34" charset="0"/>
              </a:rPr>
              <a:t>expressed</a:t>
            </a:r>
            <a:r>
              <a:rPr kumimoji="0" lang="de-DE" altLang="de-DE" sz="900" b="0" i="0" u="none" strike="noStrike" cap="none" normalizeH="0" baseline="0" dirty="0">
                <a:ln>
                  <a:noFill/>
                </a:ln>
                <a:solidFill>
                  <a:schemeClr val="tx1"/>
                </a:solidFill>
                <a:effectLst/>
                <a:latin typeface="Arial" panose="020B0604020202020204" pitchFamily="34" charset="0"/>
              </a:rPr>
              <a:t> </a:t>
            </a:r>
            <a:r>
              <a:rPr kumimoji="0" lang="de-DE" altLang="de-DE" sz="900" b="0" i="0" u="none" strike="noStrike" cap="none" normalizeH="0" baseline="0" dirty="0" err="1">
                <a:ln>
                  <a:noFill/>
                </a:ln>
                <a:solidFill>
                  <a:schemeClr val="tx1"/>
                </a:solidFill>
                <a:effectLst/>
                <a:latin typeface="Arial" panose="020B0604020202020204" pitchFamily="34" charset="0"/>
              </a:rPr>
              <a:t>are</a:t>
            </a:r>
            <a:r>
              <a:rPr kumimoji="0" lang="de-DE" altLang="de-DE" sz="900" b="0" i="0" u="none" strike="noStrike" cap="none" normalizeH="0" baseline="0" dirty="0">
                <a:ln>
                  <a:noFill/>
                </a:ln>
                <a:solidFill>
                  <a:schemeClr val="tx1"/>
                </a:solidFill>
                <a:effectLst/>
                <a:latin typeface="Arial" panose="020B0604020202020204" pitchFamily="34" charset="0"/>
              </a:rPr>
              <a:t> </a:t>
            </a:r>
            <a:r>
              <a:rPr kumimoji="0" lang="de-DE" altLang="de-DE" sz="900" b="0" i="0" u="none" strike="noStrike" cap="none" normalizeH="0" baseline="0" dirty="0" err="1">
                <a:ln>
                  <a:noFill/>
                </a:ln>
                <a:solidFill>
                  <a:schemeClr val="tx1"/>
                </a:solidFill>
                <a:effectLst/>
                <a:latin typeface="Arial" panose="020B0604020202020204" pitchFamily="34" charset="0"/>
              </a:rPr>
              <a:t>however</a:t>
            </a:r>
            <a:r>
              <a:rPr kumimoji="0" lang="de-DE" altLang="de-DE" sz="900" b="0" i="0" u="none" strike="noStrike" cap="none" normalizeH="0" baseline="0" dirty="0">
                <a:ln>
                  <a:noFill/>
                </a:ln>
                <a:solidFill>
                  <a:schemeClr val="tx1"/>
                </a:solidFill>
                <a:effectLst/>
                <a:latin typeface="Arial" panose="020B0604020202020204" pitchFamily="34" charset="0"/>
              </a:rPr>
              <a:t> </a:t>
            </a:r>
            <a:r>
              <a:rPr kumimoji="0" lang="de-DE" altLang="de-DE" sz="900" b="0" i="0" u="none" strike="noStrike" cap="none" normalizeH="0" baseline="0" dirty="0" err="1">
                <a:ln>
                  <a:noFill/>
                </a:ln>
                <a:solidFill>
                  <a:schemeClr val="tx1"/>
                </a:solidFill>
                <a:effectLst/>
                <a:latin typeface="Arial" panose="020B0604020202020204" pitchFamily="34" charset="0"/>
              </a:rPr>
              <a:t>those</a:t>
            </a:r>
            <a:r>
              <a:rPr kumimoji="0" lang="de-DE" altLang="de-DE" sz="900" b="0" i="0" u="none" strike="noStrike" cap="none" normalizeH="0" baseline="0" dirty="0">
                <a:ln>
                  <a:noFill/>
                </a:ln>
                <a:solidFill>
                  <a:schemeClr val="tx1"/>
                </a:solidFill>
                <a:effectLst/>
                <a:latin typeface="Arial" panose="020B0604020202020204" pitchFamily="34" charset="0"/>
              </a:rPr>
              <a:t> </a:t>
            </a:r>
            <a:r>
              <a:rPr kumimoji="0" lang="de-DE" altLang="de-DE" sz="900" b="0" i="0" u="none" strike="noStrike" cap="none" normalizeH="0" baseline="0" dirty="0" err="1">
                <a:ln>
                  <a:noFill/>
                </a:ln>
                <a:solidFill>
                  <a:schemeClr val="tx1"/>
                </a:solidFill>
                <a:effectLst/>
                <a:latin typeface="Arial" panose="020B0604020202020204" pitchFamily="34" charset="0"/>
              </a:rPr>
              <a:t>of</a:t>
            </a:r>
            <a:r>
              <a:rPr kumimoji="0" lang="de-DE" altLang="de-DE" sz="900" b="0" i="0" u="none" strike="noStrike" cap="none" normalizeH="0" baseline="0" dirty="0">
                <a:ln>
                  <a:noFill/>
                </a:ln>
                <a:solidFill>
                  <a:schemeClr val="tx1"/>
                </a:solidFill>
                <a:effectLst/>
                <a:latin typeface="Arial" panose="020B0604020202020204" pitchFamily="34" charset="0"/>
              </a:rPr>
              <a:t> </a:t>
            </a:r>
            <a:r>
              <a:rPr kumimoji="0" lang="de-DE" altLang="de-DE" sz="900" b="0" i="0" u="none" strike="noStrike" cap="none" normalizeH="0" baseline="0" dirty="0" err="1">
                <a:ln>
                  <a:noFill/>
                </a:ln>
                <a:solidFill>
                  <a:schemeClr val="tx1"/>
                </a:solidFill>
                <a:effectLst/>
                <a:latin typeface="Arial" panose="020B0604020202020204" pitchFamily="34" charset="0"/>
              </a:rPr>
              <a:t>the</a:t>
            </a:r>
            <a:r>
              <a:rPr kumimoji="0" lang="de-DE" altLang="de-DE" sz="900" b="0" i="0" u="none" strike="noStrike" cap="none" normalizeH="0" baseline="0" dirty="0">
                <a:ln>
                  <a:noFill/>
                </a:ln>
                <a:solidFill>
                  <a:schemeClr val="tx1"/>
                </a:solidFill>
                <a:effectLst/>
                <a:latin typeface="Arial" panose="020B0604020202020204" pitchFamily="34" charset="0"/>
              </a:rPr>
              <a:t> </a:t>
            </a:r>
            <a:r>
              <a:rPr kumimoji="0" lang="de-DE" altLang="de-DE" sz="900" b="0" i="0" u="none" strike="noStrike" cap="none" normalizeH="0" baseline="0" dirty="0" err="1">
                <a:ln>
                  <a:noFill/>
                </a:ln>
                <a:solidFill>
                  <a:schemeClr val="tx1"/>
                </a:solidFill>
                <a:effectLst/>
                <a:latin typeface="Arial" panose="020B0604020202020204" pitchFamily="34" charset="0"/>
              </a:rPr>
              <a:t>author</a:t>
            </a:r>
            <a:r>
              <a:rPr kumimoji="0" lang="de-DE" altLang="de-DE" sz="900" b="0" i="0" u="none" strike="noStrike" cap="none" normalizeH="0" baseline="0" dirty="0">
                <a:ln>
                  <a:noFill/>
                </a:ln>
                <a:solidFill>
                  <a:schemeClr val="tx1"/>
                </a:solidFill>
                <a:effectLst/>
                <a:latin typeface="Arial" panose="020B0604020202020204" pitchFamily="34" charset="0"/>
              </a:rPr>
              <a:t>(s) </a:t>
            </a:r>
            <a:r>
              <a:rPr kumimoji="0" lang="de-DE" altLang="de-DE" sz="900" b="0" i="0" u="none" strike="noStrike" cap="none" normalizeH="0" baseline="0" dirty="0" err="1">
                <a:ln>
                  <a:noFill/>
                </a:ln>
                <a:solidFill>
                  <a:schemeClr val="tx1"/>
                </a:solidFill>
                <a:effectLst/>
                <a:latin typeface="Arial" panose="020B0604020202020204" pitchFamily="34" charset="0"/>
              </a:rPr>
              <a:t>only</a:t>
            </a:r>
            <a:r>
              <a:rPr kumimoji="0" lang="de-DE" altLang="de-DE" sz="900" b="0" i="0" u="none" strike="noStrike" cap="none" normalizeH="0" baseline="0" dirty="0">
                <a:ln>
                  <a:noFill/>
                </a:ln>
                <a:solidFill>
                  <a:schemeClr val="tx1"/>
                </a:solidFill>
                <a:effectLst/>
                <a:latin typeface="Arial" panose="020B0604020202020204" pitchFamily="34" charset="0"/>
              </a:rPr>
              <a:t> and do not </a:t>
            </a:r>
            <a:r>
              <a:rPr kumimoji="0" lang="de-DE" altLang="de-DE" sz="900" b="0" i="0" u="none" strike="noStrike" cap="none" normalizeH="0" baseline="0" dirty="0" err="1">
                <a:ln>
                  <a:noFill/>
                </a:ln>
                <a:solidFill>
                  <a:schemeClr val="tx1"/>
                </a:solidFill>
                <a:effectLst/>
                <a:latin typeface="Arial" panose="020B0604020202020204" pitchFamily="34" charset="0"/>
              </a:rPr>
              <a:t>necessarily</a:t>
            </a:r>
            <a:r>
              <a:rPr kumimoji="0" lang="de-DE" altLang="de-DE" sz="900" b="0" i="0" u="none" strike="noStrike" cap="none" normalizeH="0" baseline="0" dirty="0">
                <a:ln>
                  <a:noFill/>
                </a:ln>
                <a:solidFill>
                  <a:schemeClr val="tx1"/>
                </a:solidFill>
                <a:effectLst/>
                <a:latin typeface="Arial" panose="020B0604020202020204" pitchFamily="34" charset="0"/>
              </a:rPr>
              <a:t> </a:t>
            </a:r>
            <a:r>
              <a:rPr kumimoji="0" lang="de-DE" altLang="de-DE" sz="900" b="0" i="0" u="none" strike="noStrike" cap="none" normalizeH="0" baseline="0" dirty="0" err="1">
                <a:ln>
                  <a:noFill/>
                </a:ln>
                <a:solidFill>
                  <a:schemeClr val="tx1"/>
                </a:solidFill>
                <a:effectLst/>
                <a:latin typeface="Arial" panose="020B0604020202020204" pitchFamily="34" charset="0"/>
              </a:rPr>
              <a:t>reflect</a:t>
            </a:r>
            <a:r>
              <a:rPr kumimoji="0" lang="de-DE" altLang="de-DE" sz="900" b="0" i="0" u="none" strike="noStrike" cap="none" normalizeH="0" baseline="0" dirty="0">
                <a:ln>
                  <a:noFill/>
                </a:ln>
                <a:solidFill>
                  <a:schemeClr val="tx1"/>
                </a:solidFill>
                <a:effectLst/>
                <a:latin typeface="Arial" panose="020B0604020202020204" pitchFamily="34" charset="0"/>
              </a:rPr>
              <a:t> </a:t>
            </a:r>
            <a:r>
              <a:rPr kumimoji="0" lang="de-DE" altLang="de-DE" sz="900" b="0" i="0" u="none" strike="noStrike" cap="none" normalizeH="0" baseline="0" dirty="0" err="1">
                <a:ln>
                  <a:noFill/>
                </a:ln>
                <a:solidFill>
                  <a:schemeClr val="tx1"/>
                </a:solidFill>
                <a:effectLst/>
                <a:latin typeface="Arial" panose="020B0604020202020204" pitchFamily="34" charset="0"/>
              </a:rPr>
              <a:t>those</a:t>
            </a:r>
            <a:r>
              <a:rPr kumimoji="0" lang="de-DE" altLang="de-DE" sz="900" b="0" i="0" u="none" strike="noStrike" cap="none" normalizeH="0" baseline="0" dirty="0">
                <a:ln>
                  <a:noFill/>
                </a:ln>
                <a:solidFill>
                  <a:schemeClr val="tx1"/>
                </a:solidFill>
                <a:effectLst/>
                <a:latin typeface="Arial" panose="020B0604020202020204" pitchFamily="34" charset="0"/>
              </a:rPr>
              <a:t> </a:t>
            </a:r>
            <a:r>
              <a:rPr kumimoji="0" lang="de-DE" altLang="de-DE" sz="900" b="0" i="0" u="none" strike="noStrike" cap="none" normalizeH="0" baseline="0" dirty="0" err="1">
                <a:ln>
                  <a:noFill/>
                </a:ln>
                <a:solidFill>
                  <a:schemeClr val="tx1"/>
                </a:solidFill>
                <a:effectLst/>
                <a:latin typeface="Arial" panose="020B0604020202020204" pitchFamily="34" charset="0"/>
              </a:rPr>
              <a:t>of</a:t>
            </a:r>
            <a:r>
              <a:rPr kumimoji="0" lang="de-DE" altLang="de-DE" sz="900" b="0" i="0" u="none" strike="noStrike" cap="none" normalizeH="0" baseline="0" dirty="0">
                <a:ln>
                  <a:noFill/>
                </a:ln>
                <a:solidFill>
                  <a:schemeClr val="tx1"/>
                </a:solidFill>
                <a:effectLst/>
                <a:latin typeface="Arial" panose="020B0604020202020204" pitchFamily="34" charset="0"/>
              </a:rPr>
              <a:t> </a:t>
            </a:r>
            <a:r>
              <a:rPr kumimoji="0" lang="de-DE" altLang="de-DE" sz="900" b="0" i="0" u="none" strike="noStrike" cap="none" normalizeH="0" baseline="0" dirty="0" err="1">
                <a:ln>
                  <a:noFill/>
                </a:ln>
                <a:solidFill>
                  <a:schemeClr val="tx1"/>
                </a:solidFill>
                <a:effectLst/>
                <a:latin typeface="Arial" panose="020B0604020202020204" pitchFamily="34" charset="0"/>
              </a:rPr>
              <a:t>the</a:t>
            </a:r>
            <a:r>
              <a:rPr kumimoji="0" lang="de-DE" altLang="de-DE" sz="900" b="0" i="0" u="none" strike="noStrike" cap="none" normalizeH="0" baseline="0" dirty="0">
                <a:ln>
                  <a:noFill/>
                </a:ln>
                <a:solidFill>
                  <a:schemeClr val="tx1"/>
                </a:solidFill>
                <a:effectLst/>
                <a:latin typeface="Arial" panose="020B0604020202020204" pitchFamily="34" charset="0"/>
              </a:rPr>
              <a:t> European Union </a:t>
            </a:r>
            <a:r>
              <a:rPr kumimoji="0" lang="de-DE" altLang="de-DE" sz="900" b="0" i="0" u="none" strike="noStrike" cap="none" normalizeH="0" baseline="0" dirty="0" err="1">
                <a:ln>
                  <a:noFill/>
                </a:ln>
                <a:solidFill>
                  <a:schemeClr val="tx1"/>
                </a:solidFill>
                <a:effectLst/>
                <a:latin typeface="Arial" panose="020B0604020202020204" pitchFamily="34" charset="0"/>
              </a:rPr>
              <a:t>or</a:t>
            </a:r>
            <a:r>
              <a:rPr kumimoji="0" lang="de-DE" altLang="de-DE" sz="900" b="0" i="0" u="none" strike="noStrike" cap="none" normalizeH="0" baseline="0" dirty="0">
                <a:ln>
                  <a:noFill/>
                </a:ln>
                <a:solidFill>
                  <a:schemeClr val="tx1"/>
                </a:solidFill>
                <a:effectLst/>
                <a:latin typeface="Arial" panose="020B0604020202020204" pitchFamily="34" charset="0"/>
              </a:rPr>
              <a:t> </a:t>
            </a:r>
            <a:r>
              <a:rPr kumimoji="0" lang="de-DE" altLang="de-DE" sz="900" b="0" i="0" u="none" strike="noStrike" cap="none" normalizeH="0" baseline="0" dirty="0" err="1">
                <a:ln>
                  <a:noFill/>
                </a:ln>
                <a:solidFill>
                  <a:schemeClr val="tx1"/>
                </a:solidFill>
                <a:effectLst/>
                <a:latin typeface="Arial" panose="020B0604020202020204" pitchFamily="34" charset="0"/>
              </a:rPr>
              <a:t>the</a:t>
            </a:r>
            <a:r>
              <a:rPr kumimoji="0" lang="de-DE" altLang="de-DE" sz="900" b="0" i="0" u="none" strike="noStrike" cap="none" normalizeH="0" baseline="0" dirty="0">
                <a:ln>
                  <a:noFill/>
                </a:ln>
                <a:solidFill>
                  <a:schemeClr val="tx1"/>
                </a:solidFill>
                <a:effectLst/>
                <a:latin typeface="Arial" panose="020B0604020202020204" pitchFamily="34" charset="0"/>
              </a:rPr>
              <a:t> European Education and Culture Executive Agency (EACEA). </a:t>
            </a:r>
            <a:r>
              <a:rPr kumimoji="0" lang="de-DE" altLang="de-DE" sz="900" b="0" i="0" u="none" strike="noStrike" cap="none" normalizeH="0" baseline="0" dirty="0" err="1">
                <a:ln>
                  <a:noFill/>
                </a:ln>
                <a:solidFill>
                  <a:schemeClr val="tx1"/>
                </a:solidFill>
                <a:effectLst/>
                <a:latin typeface="Arial" panose="020B0604020202020204" pitchFamily="34" charset="0"/>
              </a:rPr>
              <a:t>Neither</a:t>
            </a:r>
            <a:r>
              <a:rPr kumimoji="0" lang="de-DE" altLang="de-DE" sz="900" b="0" i="0" u="none" strike="noStrike" cap="none" normalizeH="0" baseline="0" dirty="0">
                <a:ln>
                  <a:noFill/>
                </a:ln>
                <a:solidFill>
                  <a:schemeClr val="tx1"/>
                </a:solidFill>
                <a:effectLst/>
                <a:latin typeface="Arial" panose="020B0604020202020204" pitchFamily="34" charset="0"/>
              </a:rPr>
              <a:t> </a:t>
            </a:r>
            <a:r>
              <a:rPr kumimoji="0" lang="de-DE" altLang="de-DE" sz="900" b="0" i="0" u="none" strike="noStrike" cap="none" normalizeH="0" baseline="0" dirty="0" err="1">
                <a:ln>
                  <a:noFill/>
                </a:ln>
                <a:solidFill>
                  <a:schemeClr val="tx1"/>
                </a:solidFill>
                <a:effectLst/>
                <a:latin typeface="Arial" panose="020B0604020202020204" pitchFamily="34" charset="0"/>
              </a:rPr>
              <a:t>the</a:t>
            </a:r>
            <a:r>
              <a:rPr kumimoji="0" lang="de-DE" altLang="de-DE" sz="900" b="0" i="0" u="none" strike="noStrike" cap="none" normalizeH="0" baseline="0" dirty="0">
                <a:ln>
                  <a:noFill/>
                </a:ln>
                <a:solidFill>
                  <a:schemeClr val="tx1"/>
                </a:solidFill>
                <a:effectLst/>
                <a:latin typeface="Arial" panose="020B0604020202020204" pitchFamily="34" charset="0"/>
              </a:rPr>
              <a:t> European Union </a:t>
            </a:r>
            <a:r>
              <a:rPr kumimoji="0" lang="de-DE" altLang="de-DE" sz="900" b="0" i="0" u="none" strike="noStrike" cap="none" normalizeH="0" baseline="0" dirty="0" err="1">
                <a:ln>
                  <a:noFill/>
                </a:ln>
                <a:solidFill>
                  <a:schemeClr val="tx1"/>
                </a:solidFill>
                <a:effectLst/>
                <a:latin typeface="Arial" panose="020B0604020202020204" pitchFamily="34" charset="0"/>
              </a:rPr>
              <a:t>nor</a:t>
            </a:r>
            <a:r>
              <a:rPr kumimoji="0" lang="de-DE" altLang="de-DE" sz="900" b="0" i="0" u="none" strike="noStrike" cap="none" normalizeH="0" baseline="0" dirty="0">
                <a:ln>
                  <a:noFill/>
                </a:ln>
                <a:solidFill>
                  <a:schemeClr val="tx1"/>
                </a:solidFill>
                <a:effectLst/>
                <a:latin typeface="Arial" panose="020B0604020202020204" pitchFamily="34" charset="0"/>
              </a:rPr>
              <a:t> EACEA </a:t>
            </a:r>
            <a:r>
              <a:rPr kumimoji="0" lang="de-DE" altLang="de-DE" sz="900" b="0" i="0" u="none" strike="noStrike" cap="none" normalizeH="0" baseline="0" dirty="0" err="1">
                <a:ln>
                  <a:noFill/>
                </a:ln>
                <a:solidFill>
                  <a:schemeClr val="tx1"/>
                </a:solidFill>
                <a:effectLst/>
                <a:latin typeface="Arial" panose="020B0604020202020204" pitchFamily="34" charset="0"/>
              </a:rPr>
              <a:t>can</a:t>
            </a:r>
            <a:r>
              <a:rPr kumimoji="0" lang="de-DE" altLang="de-DE" sz="900" b="0" i="0" u="none" strike="noStrike" cap="none" normalizeH="0" baseline="0" dirty="0">
                <a:ln>
                  <a:noFill/>
                </a:ln>
                <a:solidFill>
                  <a:schemeClr val="tx1"/>
                </a:solidFill>
                <a:effectLst/>
                <a:latin typeface="Arial" panose="020B0604020202020204" pitchFamily="34" charset="0"/>
              </a:rPr>
              <a:t> </a:t>
            </a:r>
            <a:r>
              <a:rPr kumimoji="0" lang="de-DE" altLang="de-DE" sz="900" b="0" i="0" u="none" strike="noStrike" cap="none" normalizeH="0" baseline="0" dirty="0" err="1">
                <a:ln>
                  <a:noFill/>
                </a:ln>
                <a:solidFill>
                  <a:schemeClr val="tx1"/>
                </a:solidFill>
                <a:effectLst/>
                <a:latin typeface="Arial" panose="020B0604020202020204" pitchFamily="34" charset="0"/>
              </a:rPr>
              <a:t>be</a:t>
            </a:r>
            <a:r>
              <a:rPr kumimoji="0" lang="de-DE" altLang="de-DE" sz="900" b="0" i="0" u="none" strike="noStrike" cap="none" normalizeH="0" baseline="0" dirty="0">
                <a:ln>
                  <a:noFill/>
                </a:ln>
                <a:solidFill>
                  <a:schemeClr val="tx1"/>
                </a:solidFill>
                <a:effectLst/>
                <a:latin typeface="Arial" panose="020B0604020202020204" pitchFamily="34" charset="0"/>
              </a:rPr>
              <a:t> </a:t>
            </a:r>
            <a:r>
              <a:rPr kumimoji="0" lang="de-DE" altLang="de-DE" sz="900" b="0" i="0" u="none" strike="noStrike" cap="none" normalizeH="0" baseline="0" dirty="0" err="1">
                <a:ln>
                  <a:noFill/>
                </a:ln>
                <a:solidFill>
                  <a:schemeClr val="tx1"/>
                </a:solidFill>
                <a:effectLst/>
                <a:latin typeface="Arial" panose="020B0604020202020204" pitchFamily="34" charset="0"/>
              </a:rPr>
              <a:t>held</a:t>
            </a:r>
            <a:r>
              <a:rPr kumimoji="0" lang="de-DE" altLang="de-DE" sz="900" b="0" i="0" u="none" strike="noStrike" cap="none" normalizeH="0" baseline="0" dirty="0">
                <a:ln>
                  <a:noFill/>
                </a:ln>
                <a:solidFill>
                  <a:schemeClr val="tx1"/>
                </a:solidFill>
                <a:effectLst/>
                <a:latin typeface="Arial" panose="020B0604020202020204" pitchFamily="34" charset="0"/>
              </a:rPr>
              <a:t> </a:t>
            </a:r>
            <a:r>
              <a:rPr kumimoji="0" lang="de-DE" altLang="de-DE" sz="900" b="0" i="0" u="none" strike="noStrike" cap="none" normalizeH="0" baseline="0" dirty="0" err="1">
                <a:ln>
                  <a:noFill/>
                </a:ln>
                <a:solidFill>
                  <a:schemeClr val="tx1"/>
                </a:solidFill>
                <a:effectLst/>
                <a:latin typeface="Arial" panose="020B0604020202020204" pitchFamily="34" charset="0"/>
              </a:rPr>
              <a:t>responsible</a:t>
            </a:r>
            <a:r>
              <a:rPr kumimoji="0" lang="de-DE" altLang="de-DE" sz="900" b="0" i="0" u="none" strike="noStrike" cap="none" normalizeH="0" baseline="0" dirty="0">
                <a:ln>
                  <a:noFill/>
                </a:ln>
                <a:solidFill>
                  <a:schemeClr val="tx1"/>
                </a:solidFill>
                <a:effectLst/>
                <a:latin typeface="Arial" panose="020B0604020202020204" pitchFamily="34" charset="0"/>
              </a:rPr>
              <a:t> </a:t>
            </a:r>
            <a:r>
              <a:rPr kumimoji="0" lang="de-DE" altLang="de-DE" sz="900" b="0" i="0" u="none" strike="noStrike" cap="none" normalizeH="0" baseline="0" dirty="0" err="1">
                <a:ln>
                  <a:noFill/>
                </a:ln>
                <a:solidFill>
                  <a:schemeClr val="tx1"/>
                </a:solidFill>
                <a:effectLst/>
                <a:latin typeface="Arial" panose="020B0604020202020204" pitchFamily="34" charset="0"/>
              </a:rPr>
              <a:t>for</a:t>
            </a:r>
            <a:r>
              <a:rPr kumimoji="0" lang="de-DE" altLang="de-DE" sz="900" b="0" i="0" u="none" strike="noStrike" cap="none" normalizeH="0" baseline="0" dirty="0">
                <a:ln>
                  <a:noFill/>
                </a:ln>
                <a:solidFill>
                  <a:schemeClr val="tx1"/>
                </a:solidFill>
                <a:effectLst/>
                <a:latin typeface="Arial" panose="020B0604020202020204" pitchFamily="34" charset="0"/>
              </a:rPr>
              <a:t> </a:t>
            </a:r>
            <a:r>
              <a:rPr kumimoji="0" lang="de-DE" altLang="de-DE" sz="900" b="0" i="0" u="none" strike="noStrike" cap="none" normalizeH="0" baseline="0" dirty="0" err="1">
                <a:ln>
                  <a:noFill/>
                </a:ln>
                <a:solidFill>
                  <a:schemeClr val="tx1"/>
                </a:solidFill>
                <a:effectLst/>
                <a:latin typeface="Arial" panose="020B0604020202020204" pitchFamily="34" charset="0"/>
              </a:rPr>
              <a:t>them</a:t>
            </a:r>
            <a:r>
              <a:rPr kumimoji="0" lang="de-DE" altLang="de-DE" sz="9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lang="de-DE" sz="900" dirty="0">
                <a:effectLst/>
                <a:latin typeface="Arial" panose="020B0604020202020204" pitchFamily="34" charset="0"/>
              </a:rPr>
              <a:t>Project </a:t>
            </a:r>
            <a:r>
              <a:rPr lang="de-DE" sz="900" dirty="0" err="1">
                <a:effectLst/>
                <a:latin typeface="Arial" panose="020B0604020202020204" pitchFamily="34" charset="0"/>
              </a:rPr>
              <a:t>Number</a:t>
            </a:r>
            <a:r>
              <a:rPr lang="de-DE" sz="900" dirty="0">
                <a:effectLst/>
                <a:latin typeface="Arial" panose="020B0604020202020204" pitchFamily="34" charset="0"/>
              </a:rPr>
              <a:t>: 2022-1-AT01-KA220-YOU-000086418</a:t>
            </a:r>
            <a:endParaRPr kumimoji="0" lang="de-DE" altLang="de-DE" sz="900" b="0" i="0" u="none" strike="noStrike" cap="none" normalizeH="0" baseline="0" dirty="0">
              <a:ln>
                <a:noFill/>
              </a:ln>
              <a:solidFill>
                <a:schemeClr val="tx1"/>
              </a:solidFill>
              <a:effectLst/>
              <a:latin typeface="Arial" panose="020B0604020202020204" pitchFamily="34" charset="0"/>
            </a:endParaRPr>
          </a:p>
        </p:txBody>
      </p:sp>
      <p:pic>
        <p:nvPicPr>
          <p:cNvPr id="3" name="Picture 2" descr="A hand holding a tree&#10;&#10;Description automatically generated with medium confidence">
            <a:extLst>
              <a:ext uri="{FF2B5EF4-FFF2-40B4-BE49-F238E27FC236}">
                <a16:creationId xmlns:a16="http://schemas.microsoft.com/office/drawing/2014/main" id="{DFC94BB9-EBD4-791C-2CAB-D3A54B491ECD}"/>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3912" r="50761" b="9934"/>
          <a:stretch/>
        </p:blipFill>
        <p:spPr>
          <a:xfrm>
            <a:off x="-26822" y="-1"/>
            <a:ext cx="6088076" cy="5985519"/>
          </a:xfrm>
          <a:prstGeom prst="rect">
            <a:avLst/>
          </a:prstGeom>
        </p:spPr>
      </p:pic>
      <p:pic>
        <p:nvPicPr>
          <p:cNvPr id="5" name="Picture 4" descr="A hand holding a tree&#10;&#10;Description automatically generated with medium confidence">
            <a:extLst>
              <a:ext uri="{FF2B5EF4-FFF2-40B4-BE49-F238E27FC236}">
                <a16:creationId xmlns:a16="http://schemas.microsoft.com/office/drawing/2014/main" id="{F0F4A9DE-6904-3CBB-9799-7EAF1812E414}"/>
              </a:ext>
            </a:extLst>
          </p:cNvPr>
          <p:cNvPicPr>
            <a:picLocks noChangeAspect="1"/>
          </p:cNvPicPr>
          <p:nvPr/>
        </p:nvPicPr>
        <p:blipFill rotWithShape="1">
          <a:blip r:embed="rId2">
            <a:clrChange>
              <a:clrFrom>
                <a:srgbClr val="1C9A51"/>
              </a:clrFrom>
              <a:clrTo>
                <a:srgbClr val="1C9A51">
                  <a:alpha val="0"/>
                </a:srgbClr>
              </a:clrTo>
            </a:clrChange>
            <a:extLst>
              <a:ext uri="{28A0092B-C50C-407E-A947-70E740481C1C}">
                <a14:useLocalDpi xmlns:a14="http://schemas.microsoft.com/office/drawing/2010/main" val="0"/>
              </a:ext>
            </a:extLst>
          </a:blip>
          <a:srcRect l="54349" t="4667" r="5160" b="48456"/>
          <a:stretch/>
        </p:blipFill>
        <p:spPr>
          <a:xfrm>
            <a:off x="6437036" y="396264"/>
            <a:ext cx="1964174" cy="1277776"/>
          </a:xfrm>
          <a:prstGeom prst="rect">
            <a:avLst/>
          </a:prstGeom>
          <a:solidFill>
            <a:srgbClr val="1D9B52"/>
          </a:solidFill>
        </p:spPr>
      </p:pic>
      <p:sp>
        <p:nvSpPr>
          <p:cNvPr id="20" name="Rectangle 19">
            <a:extLst>
              <a:ext uri="{FF2B5EF4-FFF2-40B4-BE49-F238E27FC236}">
                <a16:creationId xmlns:a16="http://schemas.microsoft.com/office/drawing/2014/main" id="{D0CCBD21-C504-608E-9B73-89FEEF6EC874}"/>
              </a:ext>
            </a:extLst>
          </p:cNvPr>
          <p:cNvSpPr/>
          <p:nvPr/>
        </p:nvSpPr>
        <p:spPr>
          <a:xfrm>
            <a:off x="-46678" y="5985519"/>
            <a:ext cx="12243571" cy="194869"/>
          </a:xfrm>
          <a:prstGeom prst="rect">
            <a:avLst/>
          </a:prstGeom>
          <a:solidFill>
            <a:srgbClr val="1D9B5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a:extLst>
              <a:ext uri="{FF2B5EF4-FFF2-40B4-BE49-F238E27FC236}">
                <a16:creationId xmlns:a16="http://schemas.microsoft.com/office/drawing/2014/main" id="{6D777E0E-989A-872B-B168-56EBAA169088}"/>
              </a:ext>
            </a:extLst>
          </p:cNvPr>
          <p:cNvSpPr>
            <a:spLocks noGrp="1"/>
          </p:cNvSpPr>
          <p:nvPr>
            <p:ph type="ctrTitle"/>
          </p:nvPr>
        </p:nvSpPr>
        <p:spPr>
          <a:xfrm>
            <a:off x="6487189" y="1822926"/>
            <a:ext cx="5094348" cy="451834"/>
          </a:xfrm>
        </p:spPr>
        <p:txBody>
          <a:bodyPr>
            <a:normAutofit fontScale="90000"/>
          </a:bodyPr>
          <a:lstStyle/>
          <a:p>
            <a:pPr algn="l"/>
            <a:r>
              <a:rPr lang="en-GB" sz="2800" b="1" dirty="0">
                <a:solidFill>
                  <a:srgbClr val="1D9B52"/>
                </a:solidFill>
              </a:rPr>
              <a:t>www.rescue.erasmus.site</a:t>
            </a:r>
            <a:endParaRPr lang="de-DE" sz="2800" b="1" dirty="0">
              <a:solidFill>
                <a:srgbClr val="1D9B52"/>
              </a:solidFill>
              <a:highlight>
                <a:srgbClr val="FFFF00"/>
              </a:highlight>
            </a:endParaRPr>
          </a:p>
        </p:txBody>
      </p:sp>
      <p:sp>
        <p:nvSpPr>
          <p:cNvPr id="6" name="TextBox 5">
            <a:extLst>
              <a:ext uri="{FF2B5EF4-FFF2-40B4-BE49-F238E27FC236}">
                <a16:creationId xmlns:a16="http://schemas.microsoft.com/office/drawing/2014/main" id="{856262CD-B11E-260D-A765-A1F565840303}"/>
              </a:ext>
            </a:extLst>
          </p:cNvPr>
          <p:cNvSpPr txBox="1"/>
          <p:nvPr/>
        </p:nvSpPr>
        <p:spPr>
          <a:xfrm>
            <a:off x="6487189" y="2274760"/>
            <a:ext cx="5486400" cy="1661993"/>
          </a:xfrm>
          <a:prstGeom prst="rect">
            <a:avLst/>
          </a:prstGeom>
          <a:noFill/>
        </p:spPr>
        <p:txBody>
          <a:bodyPr wrap="square" rtlCol="0">
            <a:spAutoFit/>
          </a:bodyPr>
          <a:lstStyle/>
          <a:p>
            <a:r>
              <a:rPr lang="en-GB" sz="1600" dirty="0">
                <a:solidFill>
                  <a:schemeClr val="tx2">
                    <a:lumMod val="50000"/>
                  </a:schemeClr>
                </a:solidFill>
              </a:rPr>
              <a:t>Instagram: </a:t>
            </a:r>
            <a:r>
              <a:rPr lang="en-GB" sz="1600" b="1" dirty="0" err="1">
                <a:solidFill>
                  <a:schemeClr val="tx2">
                    <a:lumMod val="50000"/>
                  </a:schemeClr>
                </a:solidFill>
              </a:rPr>
              <a:t>rescue.Erasmus</a:t>
            </a:r>
            <a:endParaRPr lang="en-GB" sz="1600" b="1" dirty="0">
              <a:solidFill>
                <a:schemeClr val="tx2">
                  <a:lumMod val="50000"/>
                </a:schemeClr>
              </a:solidFill>
            </a:endParaRPr>
          </a:p>
          <a:p>
            <a:r>
              <a:rPr lang="en-GB" sz="1600" dirty="0">
                <a:solidFill>
                  <a:schemeClr val="tx2">
                    <a:lumMod val="50000"/>
                  </a:schemeClr>
                </a:solidFill>
              </a:rPr>
              <a:t>Facebook: </a:t>
            </a:r>
            <a:r>
              <a:rPr lang="en-US" sz="1600" b="1" dirty="0">
                <a:solidFill>
                  <a:schemeClr val="tx2">
                    <a:lumMod val="50000"/>
                  </a:schemeClr>
                </a:solidFill>
              </a:rPr>
              <a:t>Rescue - Raise your voice against plastic</a:t>
            </a:r>
          </a:p>
          <a:p>
            <a:r>
              <a:rPr lang="en-US" sz="1600" dirty="0">
                <a:solidFill>
                  <a:schemeClr val="tx2">
                    <a:lumMod val="50000"/>
                  </a:schemeClr>
                </a:solidFill>
              </a:rPr>
              <a:t>YouTube: </a:t>
            </a:r>
            <a:r>
              <a:rPr lang="en-US" sz="1600" b="1" dirty="0">
                <a:solidFill>
                  <a:schemeClr val="tx2">
                    <a:lumMod val="50000"/>
                  </a:schemeClr>
                </a:solidFill>
              </a:rPr>
              <a:t>@rescue-raiseyourvoice</a:t>
            </a:r>
          </a:p>
          <a:p>
            <a:pPr algn="ctr"/>
            <a:endParaRPr lang="en-GB" dirty="0">
              <a:solidFill>
                <a:srgbClr val="1D9B52"/>
              </a:solidFill>
            </a:endParaRPr>
          </a:p>
          <a:p>
            <a:pPr algn="ctr"/>
            <a:endParaRPr lang="en-GB" dirty="0">
              <a:solidFill>
                <a:srgbClr val="1D9B52"/>
              </a:solidFill>
            </a:endParaRPr>
          </a:p>
          <a:p>
            <a:pPr algn="ctr"/>
            <a:r>
              <a:rPr lang="en-GB" dirty="0">
                <a:solidFill>
                  <a:srgbClr val="1D9B52"/>
                </a:solidFill>
              </a:rPr>
              <a:t> </a:t>
            </a:r>
            <a:endParaRPr lang="de-DE" dirty="0">
              <a:solidFill>
                <a:srgbClr val="1D9B52"/>
              </a:solidFill>
              <a:highlight>
                <a:srgbClr val="FFFF00"/>
              </a:highlight>
            </a:endParaRPr>
          </a:p>
        </p:txBody>
      </p:sp>
      <p:sp>
        <p:nvSpPr>
          <p:cNvPr id="7" name="Rectangle 6">
            <a:extLst>
              <a:ext uri="{FF2B5EF4-FFF2-40B4-BE49-F238E27FC236}">
                <a16:creationId xmlns:a16="http://schemas.microsoft.com/office/drawing/2014/main" id="{5A4A7A1E-D9C0-D6D9-BD3B-C815FBFC0A6D}"/>
              </a:ext>
            </a:extLst>
          </p:cNvPr>
          <p:cNvSpPr/>
          <p:nvPr/>
        </p:nvSpPr>
        <p:spPr>
          <a:xfrm>
            <a:off x="-56756" y="6173777"/>
            <a:ext cx="12248756" cy="7378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Picture 8" descr="A blue and white text on a black background&#10;&#10;Description automatically generated with medium confidence">
            <a:extLst>
              <a:ext uri="{FF2B5EF4-FFF2-40B4-BE49-F238E27FC236}">
                <a16:creationId xmlns:a16="http://schemas.microsoft.com/office/drawing/2014/main" id="{0BB800B3-4FC3-5DDE-B504-05652193B4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5701" y="6256940"/>
            <a:ext cx="2381250" cy="571500"/>
          </a:xfrm>
          <a:prstGeom prst="rect">
            <a:avLst/>
          </a:prstGeom>
        </p:spPr>
      </p:pic>
      <p:pic>
        <p:nvPicPr>
          <p:cNvPr id="11" name="Picture 10" descr="A picture containing font, graphics, logo, graphic design&#10;&#10;Description automatically generated">
            <a:extLst>
              <a:ext uri="{FF2B5EF4-FFF2-40B4-BE49-F238E27FC236}">
                <a16:creationId xmlns:a16="http://schemas.microsoft.com/office/drawing/2014/main" id="{E0EECFCE-37CF-AD30-50A2-C1BB8E1305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814" y="6306147"/>
            <a:ext cx="1317317" cy="448983"/>
          </a:xfrm>
          <a:prstGeom prst="rect">
            <a:avLst/>
          </a:prstGeom>
        </p:spPr>
      </p:pic>
      <p:pic>
        <p:nvPicPr>
          <p:cNvPr id="13" name="Picture 12" descr="A picture containing colorfulness, circle, graphics&#10;&#10;Description automatically generated">
            <a:extLst>
              <a:ext uri="{FF2B5EF4-FFF2-40B4-BE49-F238E27FC236}">
                <a16:creationId xmlns:a16="http://schemas.microsoft.com/office/drawing/2014/main" id="{E6466C74-9FFC-D608-2C80-CCFDD9FCDA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34521" y="6257656"/>
            <a:ext cx="786174" cy="585060"/>
          </a:xfrm>
          <a:prstGeom prst="rect">
            <a:avLst/>
          </a:prstGeom>
        </p:spPr>
      </p:pic>
      <p:pic>
        <p:nvPicPr>
          <p:cNvPr id="15" name="Picture 14" descr="Blue text on a black background&#10;&#10;Description automatically generated with medium confidence">
            <a:extLst>
              <a:ext uri="{FF2B5EF4-FFF2-40B4-BE49-F238E27FC236}">
                <a16:creationId xmlns:a16="http://schemas.microsoft.com/office/drawing/2014/main" id="{DCE5AD07-83D0-B5CC-0E85-AE1AFB3ABB9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03135" y="6238057"/>
            <a:ext cx="2051810" cy="654663"/>
          </a:xfrm>
          <a:prstGeom prst="rect">
            <a:avLst/>
          </a:prstGeom>
        </p:spPr>
      </p:pic>
      <p:pic>
        <p:nvPicPr>
          <p:cNvPr id="17" name="Picture 16" descr="A black text on a white background&#10;&#10;Description automatically generated with medium confidence">
            <a:extLst>
              <a:ext uri="{FF2B5EF4-FFF2-40B4-BE49-F238E27FC236}">
                <a16:creationId xmlns:a16="http://schemas.microsoft.com/office/drawing/2014/main" id="{87743965-2E03-B64E-4538-A546AF7CFF1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99134" y="6277320"/>
            <a:ext cx="2828603" cy="613192"/>
          </a:xfrm>
          <a:prstGeom prst="rect">
            <a:avLst/>
          </a:prstGeom>
        </p:spPr>
      </p:pic>
      <p:pic>
        <p:nvPicPr>
          <p:cNvPr id="19" name="Picture 18" descr="Blue text on a white background&#10;&#10;Description automatically generated with medium confidence">
            <a:extLst>
              <a:ext uri="{FF2B5EF4-FFF2-40B4-BE49-F238E27FC236}">
                <a16:creationId xmlns:a16="http://schemas.microsoft.com/office/drawing/2014/main" id="{A1444DF8-BC40-7C21-465C-A6E6C9FA685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74231" y="3576463"/>
            <a:ext cx="2480714" cy="520442"/>
          </a:xfrm>
          <a:prstGeom prst="rect">
            <a:avLst/>
          </a:prstGeom>
        </p:spPr>
      </p:pic>
      <p:sp>
        <p:nvSpPr>
          <p:cNvPr id="21" name="Rectangle 1">
            <a:extLst>
              <a:ext uri="{FF2B5EF4-FFF2-40B4-BE49-F238E27FC236}">
                <a16:creationId xmlns:a16="http://schemas.microsoft.com/office/drawing/2014/main" id="{A74F6447-197F-6CB0-4646-E88BCCAA8B55}"/>
              </a:ext>
            </a:extLst>
          </p:cNvPr>
          <p:cNvSpPr>
            <a:spLocks noChangeArrowheads="1"/>
          </p:cNvSpPr>
          <p:nvPr/>
        </p:nvSpPr>
        <p:spPr bwMode="auto">
          <a:xfrm>
            <a:off x="6487189" y="5562857"/>
            <a:ext cx="501430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900" dirty="0">
                <a:latin typeface="Ariel"/>
              </a:rPr>
              <a:t>This work is licensed under a </a:t>
            </a:r>
            <a:r>
              <a:rPr lang="en-US" sz="900" dirty="0">
                <a:latin typeface="Ariel"/>
                <a:hlinkClick r:id="rId9"/>
              </a:rPr>
              <a:t>Creative Commons Attribution 4.0 International License</a:t>
            </a:r>
            <a:r>
              <a:rPr lang="en-US" sz="900" dirty="0">
                <a:latin typeface="Ariel"/>
              </a:rPr>
              <a:t>.</a:t>
            </a:r>
            <a:endParaRPr lang="de-DE" altLang="de-DE" sz="900" dirty="0">
              <a:latin typeface="Ariel"/>
            </a:endParaRPr>
          </a:p>
        </p:txBody>
      </p:sp>
      <p:pic>
        <p:nvPicPr>
          <p:cNvPr id="23" name="Picture 22" descr="A grey and black sign with a person in a circle&#10;&#10;Description automatically generated with low confidence">
            <a:extLst>
              <a:ext uri="{FF2B5EF4-FFF2-40B4-BE49-F238E27FC236}">
                <a16:creationId xmlns:a16="http://schemas.microsoft.com/office/drawing/2014/main" id="{D97C0CCD-5AF4-B025-2788-078306C783C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574231" y="5088600"/>
            <a:ext cx="1227411" cy="429442"/>
          </a:xfrm>
          <a:prstGeom prst="rect">
            <a:avLst/>
          </a:prstGeom>
        </p:spPr>
      </p:pic>
      <p:pic>
        <p:nvPicPr>
          <p:cNvPr id="8" name="Imagen 7">
            <a:extLst>
              <a:ext uri="{FF2B5EF4-FFF2-40B4-BE49-F238E27FC236}">
                <a16:creationId xmlns:a16="http://schemas.microsoft.com/office/drawing/2014/main" id="{64368C6C-C887-0976-4A45-956DACD1180B}"/>
              </a:ext>
            </a:extLst>
          </p:cNvPr>
          <p:cNvPicPr>
            <a:picLocks noChangeAspect="1"/>
          </p:cNvPicPr>
          <p:nvPr/>
        </p:nvPicPr>
        <p:blipFill rotWithShape="1">
          <a:blip r:embed="rId11">
            <a:extLst>
              <a:ext uri="{28A0092B-C50C-407E-A947-70E740481C1C}">
                <a14:useLocalDpi xmlns:a14="http://schemas.microsoft.com/office/drawing/2010/main" val="0"/>
              </a:ext>
            </a:extLst>
          </a:blip>
          <a:srcRect l="17287" t="4814" r="20624" b="6062"/>
          <a:stretch/>
        </p:blipFill>
        <p:spPr>
          <a:xfrm>
            <a:off x="5918517" y="6209860"/>
            <a:ext cx="908766" cy="680652"/>
          </a:xfrm>
          <a:prstGeom prst="rect">
            <a:avLst/>
          </a:prstGeom>
        </p:spPr>
      </p:pic>
    </p:spTree>
    <p:extLst>
      <p:ext uri="{BB962C8B-B14F-4D97-AF65-F5344CB8AC3E}">
        <p14:creationId xmlns:p14="http://schemas.microsoft.com/office/powerpoint/2010/main" val="2823101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a:extLst>
              <a:ext uri="{FF2B5EF4-FFF2-40B4-BE49-F238E27FC236}">
                <a16:creationId xmlns:a16="http://schemas.microsoft.com/office/drawing/2014/main" id="{A56B0ACF-10A6-7109-E346-4782999687EF}"/>
              </a:ext>
            </a:extLst>
          </p:cNvPr>
          <p:cNvPicPr>
            <a:picLocks noChangeAspect="1"/>
          </p:cNvPicPr>
          <p:nvPr/>
        </p:nvPicPr>
        <p:blipFill>
          <a:blip r:embed="rId2">
            <a:alphaModFix amt="50000"/>
          </a:blip>
          <a:stretch>
            <a:fillRect/>
          </a:stretch>
        </p:blipFill>
        <p:spPr>
          <a:xfrm>
            <a:off x="3044078" y="2243476"/>
            <a:ext cx="5698270" cy="3377604"/>
          </a:xfrm>
          <a:prstGeom prst="rect">
            <a:avLst/>
          </a:prstGeom>
        </p:spPr>
      </p:pic>
      <p:sp>
        <p:nvSpPr>
          <p:cNvPr id="2" name="Τίτλος 1">
            <a:extLst>
              <a:ext uri="{FF2B5EF4-FFF2-40B4-BE49-F238E27FC236}">
                <a16:creationId xmlns:a16="http://schemas.microsoft.com/office/drawing/2014/main" id="{9ACD44DE-1F6F-6B8C-A174-28585F1BB894}"/>
              </a:ext>
            </a:extLst>
          </p:cNvPr>
          <p:cNvSpPr>
            <a:spLocks noGrp="1"/>
          </p:cNvSpPr>
          <p:nvPr>
            <p:ph type="title"/>
          </p:nvPr>
        </p:nvSpPr>
        <p:spPr/>
        <p:txBody>
          <a:bodyPr>
            <a:normAutofit/>
          </a:bodyPr>
          <a:lstStyle/>
          <a:p>
            <a:r>
              <a:rPr lang="en-US" sz="2800" b="1" dirty="0">
                <a:latin typeface="Open Sans" panose="020B0606030504020204" pitchFamily="34" charset="0"/>
                <a:ea typeface="Open Sans" panose="020B0606030504020204" pitchFamily="34" charset="0"/>
                <a:cs typeface="Open Sans" panose="020B0606030504020204" pitchFamily="34" charset="0"/>
              </a:rPr>
              <a:t>Peamine teema</a:t>
            </a:r>
            <a:endParaRPr lang="el-GR" sz="2800" b="1" dirty="0">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9" name="Θέση περιεχομένου 2">
            <a:extLst>
              <a:ext uri="{FF2B5EF4-FFF2-40B4-BE49-F238E27FC236}">
                <a16:creationId xmlns:a16="http://schemas.microsoft.com/office/drawing/2014/main" id="{34BA41E1-EA0A-8899-B309-A15E66D4D823}"/>
              </a:ext>
            </a:extLst>
          </p:cNvPr>
          <p:cNvGraphicFramePr>
            <a:graphicFrameLocks noGrp="1"/>
          </p:cNvGraphicFramePr>
          <p:nvPr>
            <p:ph idx="1"/>
            <p:extLst>
              <p:ext uri="{D42A27DB-BD31-4B8C-83A1-F6EECF244321}">
                <p14:modId xmlns:p14="http://schemas.microsoft.com/office/powerpoint/2010/main" val="3948114729"/>
              </p:ext>
            </p:extLst>
          </p:nvPr>
        </p:nvGraphicFramePr>
        <p:xfrm>
          <a:off x="0" y="4007977"/>
          <a:ext cx="12500305" cy="22199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Ορθογώνιο 4">
            <a:extLst>
              <a:ext uri="{FF2B5EF4-FFF2-40B4-BE49-F238E27FC236}">
                <a16:creationId xmlns:a16="http://schemas.microsoft.com/office/drawing/2014/main" id="{47A2BC28-5780-5CC1-39C9-4C74A3B17288}"/>
              </a:ext>
            </a:extLst>
          </p:cNvPr>
          <p:cNvSpPr/>
          <p:nvPr/>
        </p:nvSpPr>
        <p:spPr>
          <a:xfrm>
            <a:off x="333286" y="707025"/>
            <a:ext cx="504914" cy="5406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TextBox 6">
            <a:extLst>
              <a:ext uri="{FF2B5EF4-FFF2-40B4-BE49-F238E27FC236}">
                <a16:creationId xmlns:a16="http://schemas.microsoft.com/office/drawing/2014/main" id="{5975C1A2-0DA1-D6F7-2105-33AEC2D77CE1}"/>
              </a:ext>
            </a:extLst>
          </p:cNvPr>
          <p:cNvSpPr txBox="1"/>
          <p:nvPr/>
        </p:nvSpPr>
        <p:spPr>
          <a:xfrm>
            <a:off x="4686484" y="5670094"/>
            <a:ext cx="2819031" cy="533479"/>
          </a:xfrm>
          <a:prstGeom prst="rect">
            <a:avLst/>
          </a:prstGeom>
          <a:noFill/>
        </p:spPr>
        <p:txBody>
          <a:bodyPr wrap="square">
            <a:spAutoFit/>
          </a:bodyPr>
          <a:lstStyle/>
          <a:p>
            <a:pPr marL="0" indent="0" algn="ctr">
              <a:lnSpc>
                <a:spcPct val="120000"/>
              </a:lnSpc>
              <a:spcAft>
                <a:spcPts val="800"/>
              </a:spcAft>
              <a:buNone/>
            </a:pPr>
            <a:r>
              <a:rPr lang="en-US" sz="1000" dirty="0">
                <a:effectLst/>
                <a:latin typeface="Open Sans" panose="020B0606030504020204" pitchFamily="34" charset="0"/>
                <a:ea typeface="Open Sans" panose="020B0606030504020204" pitchFamily="34" charset="0"/>
                <a:cs typeface="Open Sans" panose="020B0606030504020204" pitchFamily="34" charset="0"/>
              </a:rPr>
              <a:t>Ookeani paisatud plastijäätmed (2019)</a:t>
            </a:r>
          </a:p>
          <a:p>
            <a:pPr marL="0" indent="0" algn="ctr">
              <a:lnSpc>
                <a:spcPct val="100000"/>
              </a:lnSpc>
              <a:spcAft>
                <a:spcPts val="800"/>
              </a:spcAft>
              <a:buNone/>
            </a:pPr>
            <a:r>
              <a:rPr lang="en-US" sz="1000" dirty="0">
                <a:effectLst/>
                <a:latin typeface="Open Sans" panose="020B0606030504020204" pitchFamily="34" charset="0"/>
                <a:ea typeface="Open Sans" panose="020B0606030504020204" pitchFamily="34" charset="0"/>
                <a:cs typeface="Open Sans" panose="020B0606030504020204" pitchFamily="34" charset="0"/>
              </a:rPr>
              <a:t>Allikas: Meijer et al. (2021)</a:t>
            </a:r>
          </a:p>
        </p:txBody>
      </p:sp>
    </p:spTree>
    <p:extLst>
      <p:ext uri="{BB962C8B-B14F-4D97-AF65-F5344CB8AC3E}">
        <p14:creationId xmlns:p14="http://schemas.microsoft.com/office/powerpoint/2010/main" val="3115426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CD44DE-1F6F-6B8C-A174-28585F1BB894}"/>
              </a:ext>
            </a:extLst>
          </p:cNvPr>
          <p:cNvSpPr>
            <a:spLocks noGrp="1"/>
          </p:cNvSpPr>
          <p:nvPr>
            <p:ph type="title"/>
          </p:nvPr>
        </p:nvSpPr>
        <p:spPr/>
        <p:txBody>
          <a:bodyPr>
            <a:normAutofit/>
          </a:bodyPr>
          <a:lstStyle/>
          <a:p>
            <a:r>
              <a:rPr lang="en-US" sz="2800" b="1" dirty="0">
                <a:latin typeface="Open Sans" panose="020B0606030504020204" pitchFamily="34" charset="0"/>
                <a:ea typeface="Open Sans" panose="020B0606030504020204" pitchFamily="34" charset="0"/>
                <a:cs typeface="Open Sans" panose="020B0606030504020204" pitchFamily="34" charset="0"/>
              </a:rPr>
              <a:t>Alateema 1: Plastreostus ookeanis: Kust see pärineb?</a:t>
            </a:r>
            <a:endParaRPr lang="el-GR" sz="2800" b="1" dirty="0">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14" name="Θέση περιεχομένου 2">
            <a:extLst>
              <a:ext uri="{FF2B5EF4-FFF2-40B4-BE49-F238E27FC236}">
                <a16:creationId xmlns:a16="http://schemas.microsoft.com/office/drawing/2014/main" id="{FF44F614-2E31-AE3D-DA23-216A0D98DE4F}"/>
              </a:ext>
            </a:extLst>
          </p:cNvPr>
          <p:cNvGraphicFramePr>
            <a:graphicFrameLocks noGrp="1"/>
          </p:cNvGraphicFramePr>
          <p:nvPr>
            <p:ph idx="1"/>
            <p:extLst>
              <p:ext uri="{D42A27DB-BD31-4B8C-83A1-F6EECF244321}">
                <p14:modId xmlns:p14="http://schemas.microsoft.com/office/powerpoint/2010/main" val="604938511"/>
              </p:ext>
            </p:extLst>
          </p:nvPr>
        </p:nvGraphicFramePr>
        <p:xfrm>
          <a:off x="1137480" y="1496385"/>
          <a:ext cx="9917039" cy="19203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Ορθογώνιο 4">
            <a:extLst>
              <a:ext uri="{FF2B5EF4-FFF2-40B4-BE49-F238E27FC236}">
                <a16:creationId xmlns:a16="http://schemas.microsoft.com/office/drawing/2014/main" id="{47A2BC28-5780-5CC1-39C9-4C74A3B17288}"/>
              </a:ext>
            </a:extLst>
          </p:cNvPr>
          <p:cNvSpPr/>
          <p:nvPr/>
        </p:nvSpPr>
        <p:spPr>
          <a:xfrm>
            <a:off x="333286" y="707025"/>
            <a:ext cx="504914" cy="5406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Θέση περιεχομένου 2">
            <a:extLst>
              <a:ext uri="{FF2B5EF4-FFF2-40B4-BE49-F238E27FC236}">
                <a16:creationId xmlns:a16="http://schemas.microsoft.com/office/drawing/2014/main" id="{E981BD6F-51C8-CBB5-6643-86225DBD906F}"/>
              </a:ext>
            </a:extLst>
          </p:cNvPr>
          <p:cNvSpPr txBox="1">
            <a:spLocks/>
          </p:cNvSpPr>
          <p:nvPr/>
        </p:nvSpPr>
        <p:spPr>
          <a:xfrm>
            <a:off x="838200" y="4475388"/>
            <a:ext cx="5479473" cy="22302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800"/>
              </a:spcAft>
              <a:buFont typeface="Wingdings" panose="05000000000000000000" pitchFamily="2" charset="2"/>
              <a:buChar char="ü"/>
            </a:pPr>
            <a:r>
              <a:rPr lang="en-US" sz="1600" dirty="0">
                <a:effectLst/>
                <a:latin typeface="Open Sans" panose="020B0606030504020204" pitchFamily="34" charset="0"/>
                <a:ea typeface="Open Sans" panose="020B0606030504020204" pitchFamily="34" charset="0"/>
                <a:cs typeface="Open Sans" panose="020B0606030504020204" pitchFamily="34" charset="0"/>
              </a:rPr>
              <a:t>Suur Vaikse ookeani prügila (Great Pacific Garbage Patch), mis asub Hawaii ja California vahel, on suurim omataoline ja sisaldab hinnanguliselt umbes 80 000 tonni plasti, mis on võrdne 500 reisilennuki kaaluga </a:t>
            </a:r>
            <a:r>
              <a:rPr lang="el-GR" sz="1600" dirty="0" err="1">
                <a:effectLst/>
                <a:latin typeface="Open Sans" panose="020B0606030504020204" pitchFamily="34" charset="0"/>
                <a:ea typeface="Open Sans" panose="020B0606030504020204" pitchFamily="34" charset="0"/>
                <a:cs typeface="Open Sans" panose="020B0606030504020204" pitchFamily="34" charset="0"/>
              </a:rPr>
              <a:t>Lisa pilt sellest laigust</a:t>
            </a:r>
            <a:r>
              <a:rPr lang="el-GR" sz="1600" dirty="0">
                <a:effectLst/>
                <a:latin typeface="Open Sans" panose="020B0606030504020204" pitchFamily="34" charset="0"/>
                <a:ea typeface="Open Sans" panose="020B0606030504020204" pitchFamily="34" charset="0"/>
                <a:cs typeface="Open Sans" panose="020B0606030504020204" pitchFamily="34" charset="0"/>
              </a:rPr>
              <a:t>, et </a:t>
            </a:r>
            <a:r>
              <a:rPr lang="el-GR" sz="1600" dirty="0" err="1">
                <a:effectLst/>
                <a:latin typeface="Open Sans" panose="020B0606030504020204" pitchFamily="34" charset="0"/>
                <a:ea typeface="Open Sans" panose="020B0606030504020204" pitchFamily="34" charset="0"/>
                <a:cs typeface="Open Sans" panose="020B0606030504020204" pitchFamily="34" charset="0"/>
              </a:rPr>
              <a:t>näidata õppijatele, kus see asub</a:t>
            </a:r>
            <a:r>
              <a:rPr lang="en-US" sz="1600" dirty="0">
                <a:effectLst/>
                <a:latin typeface="Open Sans" panose="020B0606030504020204" pitchFamily="34" charset="0"/>
                <a:ea typeface="Open Sans" panose="020B0606030504020204" pitchFamily="34" charset="0"/>
                <a:cs typeface="Open Sans" panose="020B0606030504020204" pitchFamily="34" charset="0"/>
              </a:rPr>
              <a:t>.</a:t>
            </a:r>
            <a:endParaRPr lang="el-GR" sz="1600" dirty="0">
              <a:effectLst/>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endParaRPr lang="el-GR" b="1" dirty="0"/>
          </a:p>
        </p:txBody>
      </p:sp>
      <p:pic>
        <p:nvPicPr>
          <p:cNvPr id="6" name="Εικόνα 5" descr="Εικόνα που περιέχει κείμενο, χάρτης, Άτλας, γραμματοσειρά&#10;&#10;Περιγραφή που δημιουργήθηκε αυτόματα">
            <a:extLst>
              <a:ext uri="{FF2B5EF4-FFF2-40B4-BE49-F238E27FC236}">
                <a16:creationId xmlns:a16="http://schemas.microsoft.com/office/drawing/2014/main" id="{2E8F4B71-84EA-8B26-2AF2-6D71F50A419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38380" y="3549177"/>
            <a:ext cx="3215420" cy="2673452"/>
          </a:xfrm>
          <a:prstGeom prst="rect">
            <a:avLst/>
          </a:prstGeom>
        </p:spPr>
      </p:pic>
      <p:sp>
        <p:nvSpPr>
          <p:cNvPr id="10" name="TextBox 9">
            <a:extLst>
              <a:ext uri="{FF2B5EF4-FFF2-40B4-BE49-F238E27FC236}">
                <a16:creationId xmlns:a16="http://schemas.microsoft.com/office/drawing/2014/main" id="{6F54EF4F-2480-CA3C-375E-1732C8DA61BE}"/>
              </a:ext>
            </a:extLst>
          </p:cNvPr>
          <p:cNvSpPr txBox="1"/>
          <p:nvPr/>
        </p:nvSpPr>
        <p:spPr>
          <a:xfrm>
            <a:off x="7738767" y="6355081"/>
            <a:ext cx="4014645" cy="275588"/>
          </a:xfrm>
          <a:prstGeom prst="rect">
            <a:avLst/>
          </a:prstGeom>
          <a:noFill/>
        </p:spPr>
        <p:txBody>
          <a:bodyPr wrap="square">
            <a:spAutoFit/>
          </a:bodyPr>
          <a:lstStyle/>
          <a:p>
            <a:pPr algn="ctr">
              <a:lnSpc>
                <a:spcPct val="115000"/>
              </a:lnSpc>
              <a:spcAft>
                <a:spcPts val="800"/>
              </a:spcAft>
            </a:pPr>
            <a:r>
              <a:rPr lang="en-US" sz="1000" dirty="0">
                <a:effectLst/>
                <a:latin typeface="Open Sans" panose="020B0606030504020204" pitchFamily="34" charset="0"/>
                <a:ea typeface="Calibri" panose="020F0502020204030204" pitchFamily="34" charset="0"/>
                <a:cs typeface="Times New Roman" panose="02020603050405020304" pitchFamily="18" charset="0"/>
              </a:rPr>
              <a:t>Suure Vaikse ookeani prügimäe asukoht </a:t>
            </a:r>
            <a:r>
              <a:rPr lang="en-US" sz="1100" dirty="0">
                <a:latin typeface="Calibri" panose="020F0502020204030204" pitchFamily="34" charset="0"/>
                <a:ea typeface="Calibri" panose="020F0502020204030204" pitchFamily="34" charset="0"/>
                <a:cs typeface="Times New Roman" panose="02020603050405020304" pitchFamily="18" charset="0"/>
              </a:rPr>
              <a:t>- </a:t>
            </a:r>
            <a:r>
              <a:rPr lang="en-US" sz="1000" dirty="0">
                <a:effectLst/>
                <a:latin typeface="Open Sans" panose="020B0606030504020204" pitchFamily="34" charset="0"/>
                <a:ea typeface="Calibri" panose="020F0502020204030204" pitchFamily="34" charset="0"/>
                <a:cs typeface="Times New Roman" panose="02020603050405020304" pitchFamily="18" charset="0"/>
              </a:rPr>
              <a:t>Allikas: Rice (2018)</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24A7ADBB-5E42-6410-C40A-CB3EAACD6FA4}"/>
              </a:ext>
            </a:extLst>
          </p:cNvPr>
          <p:cNvSpPr txBox="1"/>
          <p:nvPr/>
        </p:nvSpPr>
        <p:spPr>
          <a:xfrm>
            <a:off x="1082178" y="3895104"/>
            <a:ext cx="6097424" cy="391902"/>
          </a:xfrm>
          <a:prstGeom prst="rect">
            <a:avLst/>
          </a:prstGeom>
          <a:noFill/>
        </p:spPr>
        <p:txBody>
          <a:bodyPr wrap="square">
            <a:spAutoFit/>
          </a:bodyPr>
          <a:lstStyle/>
          <a:p>
            <a:pPr marL="0" indent="0" algn="just">
              <a:lnSpc>
                <a:spcPct val="115000"/>
              </a:lnSpc>
              <a:spcAft>
                <a:spcPts val="800"/>
              </a:spcAft>
              <a:buNone/>
            </a:pPr>
            <a:r>
              <a:rPr lang="en-US" sz="1800" b="1" i="1" dirty="0">
                <a:effectLst/>
                <a:latin typeface="Open Sans" panose="020B0606030504020204" pitchFamily="34" charset="0"/>
                <a:ea typeface="Calibri" panose="020F0502020204030204" pitchFamily="34" charset="0"/>
                <a:cs typeface="Times New Roman" panose="02020603050405020304" pitchFamily="18" charset="0"/>
              </a:rPr>
              <a:t>Suur Vaikse ookeani prügila</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3690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CD44DE-1F6F-6B8C-A174-28585F1BB894}"/>
              </a:ext>
            </a:extLst>
          </p:cNvPr>
          <p:cNvSpPr>
            <a:spLocks noGrp="1"/>
          </p:cNvSpPr>
          <p:nvPr>
            <p:ph type="title"/>
          </p:nvPr>
        </p:nvSpPr>
        <p:spPr/>
        <p:txBody>
          <a:bodyPr>
            <a:normAutofit/>
          </a:bodyPr>
          <a:lstStyle/>
          <a:p>
            <a:r>
              <a:rPr lang="en-US" sz="2800" b="1" dirty="0">
                <a:latin typeface="Open Sans" panose="020B0606030504020204" pitchFamily="34" charset="0"/>
                <a:ea typeface="Open Sans" panose="020B0606030504020204" pitchFamily="34" charset="0"/>
                <a:cs typeface="Open Sans" panose="020B0606030504020204" pitchFamily="34" charset="0"/>
              </a:rPr>
              <a:t>Alateema 1: Plastreostus ookeanis: Kust see pärineb?</a:t>
            </a:r>
            <a:endParaRPr lang="el-GR" sz="28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Θέση περιεχομένου 2">
            <a:extLst>
              <a:ext uri="{FF2B5EF4-FFF2-40B4-BE49-F238E27FC236}">
                <a16:creationId xmlns:a16="http://schemas.microsoft.com/office/drawing/2014/main" id="{BEE1AC86-2B24-B513-17A1-C38070E8221D}"/>
              </a:ext>
            </a:extLst>
          </p:cNvPr>
          <p:cNvSpPr>
            <a:spLocks noGrp="1"/>
          </p:cNvSpPr>
          <p:nvPr>
            <p:ph idx="1"/>
          </p:nvPr>
        </p:nvSpPr>
        <p:spPr>
          <a:xfrm>
            <a:off x="8654398" y="3213669"/>
            <a:ext cx="3144140" cy="2068938"/>
          </a:xfrm>
        </p:spPr>
        <p:txBody>
          <a:bodyPr>
            <a:normAutofit fontScale="92500" lnSpcReduction="20000"/>
          </a:bodyPr>
          <a:lstStyle/>
          <a:p>
            <a:pPr algn="just">
              <a:lnSpc>
                <a:spcPct val="115000"/>
              </a:lnSpc>
              <a:spcAft>
                <a:spcPts val="800"/>
              </a:spcAft>
              <a:buFont typeface="Wingdings" panose="05000000000000000000" pitchFamily="2" charset="2"/>
              <a:buChar char="Ø"/>
            </a:pPr>
            <a:r>
              <a:rPr lang="en-US" sz="2600" b="1" i="1" dirty="0">
                <a:effectLst/>
                <a:latin typeface="Open Sans" panose="020B0606030504020204" pitchFamily="34" charset="0"/>
                <a:ea typeface="Open Sans" panose="020B0606030504020204" pitchFamily="34" charset="0"/>
                <a:cs typeface="Open Sans" panose="020B0606030504020204" pitchFamily="34" charset="0"/>
              </a:rPr>
              <a:t>Jõed</a:t>
            </a:r>
          </a:p>
          <a:p>
            <a:pPr algn="just">
              <a:lnSpc>
                <a:spcPct val="115000"/>
              </a:lnSpc>
              <a:spcAft>
                <a:spcPts val="800"/>
              </a:spcAft>
              <a:buFont typeface="Wingdings" panose="05000000000000000000" pitchFamily="2" charset="2"/>
              <a:buChar char="Ø"/>
            </a:pPr>
            <a:r>
              <a:rPr lang="en-US" sz="2600" b="1" i="1" dirty="0">
                <a:effectLst/>
                <a:latin typeface="Open Sans" panose="020B0606030504020204" pitchFamily="34" charset="0"/>
                <a:ea typeface="Open Sans" panose="020B0606030504020204" pitchFamily="34" charset="0"/>
                <a:cs typeface="Open Sans" panose="020B0606030504020204" pitchFamily="34" charset="0"/>
              </a:rPr>
              <a:t>Kanalisatsioonisüsteem </a:t>
            </a:r>
          </a:p>
          <a:p>
            <a:pPr algn="just">
              <a:lnSpc>
                <a:spcPct val="115000"/>
              </a:lnSpc>
              <a:spcAft>
                <a:spcPts val="800"/>
              </a:spcAft>
              <a:buFont typeface="Wingdings" panose="05000000000000000000" pitchFamily="2" charset="2"/>
              <a:buChar char="Ø"/>
            </a:pPr>
            <a:r>
              <a:rPr lang="en-US" sz="2600" b="1" i="1" dirty="0">
                <a:effectLst/>
                <a:latin typeface="Open Sans" panose="020B0606030504020204" pitchFamily="34" charset="0"/>
                <a:ea typeface="Open Sans" panose="020B0606030504020204" pitchFamily="34" charset="0"/>
                <a:cs typeface="Open Sans" panose="020B0606030504020204" pitchFamily="34" charset="0"/>
              </a:rPr>
              <a:t>Kalandussektor</a:t>
            </a:r>
            <a:endParaRPr lang="el-GR" sz="2600" b="1" i="1" dirty="0">
              <a:effectLst/>
              <a:latin typeface="Open Sans" panose="020B0606030504020204" pitchFamily="34" charset="0"/>
              <a:ea typeface="Open Sans" panose="020B0606030504020204" pitchFamily="34" charset="0"/>
              <a:cs typeface="Open Sans" panose="020B0606030504020204" pitchFamily="34" charset="0"/>
            </a:endParaRPr>
          </a:p>
          <a:p>
            <a:pPr marL="0" indent="0" algn="just">
              <a:lnSpc>
                <a:spcPct val="115000"/>
              </a:lnSpc>
              <a:spcAft>
                <a:spcPts val="800"/>
              </a:spcAft>
              <a:buNone/>
            </a:pPr>
            <a:endParaRPr lang="el-GR" dirty="0"/>
          </a:p>
          <a:p>
            <a:pPr algn="just">
              <a:lnSpc>
                <a:spcPct val="115000"/>
              </a:lnSpc>
              <a:spcAft>
                <a:spcPts val="800"/>
              </a:spcAft>
              <a:buFont typeface="Wingdings" panose="05000000000000000000" pitchFamily="2" charset="2"/>
              <a:buChar char="Ø"/>
            </a:pPr>
            <a:endParaRPr lang="el-GR" b="1" dirty="0"/>
          </a:p>
        </p:txBody>
      </p:sp>
      <p:sp>
        <p:nvSpPr>
          <p:cNvPr id="5" name="Ορθογώνιο 4">
            <a:extLst>
              <a:ext uri="{FF2B5EF4-FFF2-40B4-BE49-F238E27FC236}">
                <a16:creationId xmlns:a16="http://schemas.microsoft.com/office/drawing/2014/main" id="{47A2BC28-5780-5CC1-39C9-4C74A3B17288}"/>
              </a:ext>
            </a:extLst>
          </p:cNvPr>
          <p:cNvSpPr/>
          <p:nvPr/>
        </p:nvSpPr>
        <p:spPr>
          <a:xfrm>
            <a:off x="333286" y="707025"/>
            <a:ext cx="504914" cy="5406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TextBox 9">
            <a:extLst>
              <a:ext uri="{FF2B5EF4-FFF2-40B4-BE49-F238E27FC236}">
                <a16:creationId xmlns:a16="http://schemas.microsoft.com/office/drawing/2014/main" id="{6F54EF4F-2480-CA3C-375E-1732C8DA61BE}"/>
              </a:ext>
            </a:extLst>
          </p:cNvPr>
          <p:cNvSpPr txBox="1"/>
          <p:nvPr/>
        </p:nvSpPr>
        <p:spPr>
          <a:xfrm>
            <a:off x="1313585" y="6360407"/>
            <a:ext cx="5357501" cy="258725"/>
          </a:xfrm>
          <a:prstGeom prst="rect">
            <a:avLst/>
          </a:prstGeom>
          <a:noFill/>
        </p:spPr>
        <p:txBody>
          <a:bodyPr wrap="square">
            <a:spAutoFit/>
          </a:bodyPr>
          <a:lstStyle/>
          <a:p>
            <a:pPr algn="ctr">
              <a:lnSpc>
                <a:spcPct val="115000"/>
              </a:lnSpc>
              <a:spcAft>
                <a:spcPts val="800"/>
              </a:spcAft>
            </a:pPr>
            <a:r>
              <a:rPr lang="en-US" sz="1000" dirty="0">
                <a:effectLst/>
                <a:latin typeface="Open Sans" panose="020B0606030504020204" pitchFamily="34" charset="0"/>
                <a:ea typeface="Calibri" panose="020F0502020204030204" pitchFamily="34" charset="0"/>
                <a:cs typeface="Times New Roman" panose="02020603050405020304" pitchFamily="18" charset="0"/>
              </a:rPr>
              <a:t>Allikas: (2021): </a:t>
            </a:r>
            <a:r>
              <a:rPr lang="en-US" sz="1000" dirty="0" err="1">
                <a:effectLst/>
                <a:latin typeface="Open Sans" panose="020B0606030504020204" pitchFamily="34" charset="0"/>
                <a:ea typeface="Calibri" panose="020F0502020204030204" pitchFamily="34" charset="0"/>
                <a:cs typeface="Times New Roman" panose="02020603050405020304" pitchFamily="18" charset="0"/>
              </a:rPr>
              <a:t>Morales-Caselles </a:t>
            </a:r>
            <a:r>
              <a:rPr lang="en-US" sz="1000" dirty="0">
                <a:effectLst/>
                <a:latin typeface="Open Sans" panose="020B0606030504020204" pitchFamily="34" charset="0"/>
                <a:ea typeface="Calibri" panose="020F0502020204030204" pitchFamily="34" charset="0"/>
                <a:cs typeface="Times New Roman" panose="02020603050405020304" pitchFamily="18" charset="0"/>
              </a:rPr>
              <a:t>et al.</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Εικόνα 8">
            <a:extLst>
              <a:ext uri="{FF2B5EF4-FFF2-40B4-BE49-F238E27FC236}">
                <a16:creationId xmlns:a16="http://schemas.microsoft.com/office/drawing/2014/main" id="{CAB259D8-DFD6-1FA8-E9B2-D5816707223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3483" r="-6" b="11791"/>
          <a:stretch/>
        </p:blipFill>
        <p:spPr bwMode="auto">
          <a:xfrm>
            <a:off x="838200" y="2508296"/>
            <a:ext cx="7107198" cy="3748139"/>
          </a:xfrm>
          <a:prstGeom prst="rect">
            <a:avLst/>
          </a:prstGeom>
          <a:noFill/>
          <a:ln>
            <a:noFill/>
          </a:ln>
          <a:extLst>
            <a:ext uri="{53640926-AAD7-44D8-BBD7-CCE9431645EC}">
              <a14:shadowObscured xmlns:a14="http://schemas.microsoft.com/office/drawing/2010/main"/>
            </a:ext>
          </a:extLst>
        </p:spPr>
      </p:pic>
      <p:sp>
        <p:nvSpPr>
          <p:cNvPr id="13" name="TextBox 12">
            <a:extLst>
              <a:ext uri="{FF2B5EF4-FFF2-40B4-BE49-F238E27FC236}">
                <a16:creationId xmlns:a16="http://schemas.microsoft.com/office/drawing/2014/main" id="{3F5ABA98-EF72-F298-9137-C9C754F5037F}"/>
              </a:ext>
            </a:extLst>
          </p:cNvPr>
          <p:cNvSpPr txBox="1"/>
          <p:nvPr/>
        </p:nvSpPr>
        <p:spPr>
          <a:xfrm>
            <a:off x="838200" y="1660851"/>
            <a:ext cx="9388268" cy="743473"/>
          </a:xfrm>
          <a:prstGeom prst="rect">
            <a:avLst/>
          </a:prstGeom>
          <a:noFill/>
        </p:spPr>
        <p:txBody>
          <a:bodyPr wrap="square">
            <a:spAutoFit/>
          </a:bodyPr>
          <a:lstStyle/>
          <a:p>
            <a:pPr>
              <a:lnSpc>
                <a:spcPct val="115000"/>
              </a:lnSpc>
              <a:spcAft>
                <a:spcPts val="800"/>
              </a:spcAft>
            </a:pPr>
            <a:r>
              <a:rPr lang="en-US" sz="1600" b="1" i="1" dirty="0">
                <a:effectLst/>
                <a:latin typeface="Open Sans" panose="020B0606030504020204" pitchFamily="34" charset="0"/>
                <a:ea typeface="Open Sans" panose="020B0606030504020204" pitchFamily="34" charset="0"/>
                <a:cs typeface="Open Sans" panose="020B0606030504020204" pitchFamily="34" charset="0"/>
              </a:rPr>
              <a:t>Milliseid esemeid leiame jõgedest ja ookeanist?</a:t>
            </a:r>
            <a:endParaRPr lang="el-GR" sz="1600" b="1" i="1" dirty="0">
              <a:effectLst/>
              <a:latin typeface="Open Sans" panose="020B0606030504020204" pitchFamily="34" charset="0"/>
              <a:ea typeface="Open Sans" panose="020B0606030504020204" pitchFamily="34" charset="0"/>
              <a:cs typeface="Open Sans" panose="020B0606030504020204" pitchFamily="34" charset="0"/>
            </a:endParaRPr>
          </a:p>
          <a:p>
            <a:pPr>
              <a:lnSpc>
                <a:spcPct val="115000"/>
              </a:lnSpc>
              <a:spcAft>
                <a:spcPts val="800"/>
              </a:spcAft>
            </a:pPr>
            <a:r>
              <a:rPr lang="en-US" sz="1600" dirty="0">
                <a:effectLst/>
                <a:latin typeface="Open Sans" panose="020B0606030504020204" pitchFamily="34" charset="0"/>
                <a:ea typeface="Open Sans" panose="020B0606030504020204" pitchFamily="34" charset="0"/>
                <a:cs typeface="Open Sans" panose="020B0606030504020204" pitchFamily="34" charset="0"/>
              </a:rPr>
              <a:t>Näidatud on iga objekti osakaal kogu prahist erinevates jõgede ja ookeanide keskkondades. </a:t>
            </a:r>
            <a:endParaRPr lang="el-GR" sz="1600" dirty="0">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393250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CD44DE-1F6F-6B8C-A174-28585F1BB894}"/>
              </a:ext>
            </a:extLst>
          </p:cNvPr>
          <p:cNvSpPr>
            <a:spLocks noGrp="1"/>
          </p:cNvSpPr>
          <p:nvPr>
            <p:ph type="title"/>
          </p:nvPr>
        </p:nvSpPr>
        <p:spPr>
          <a:xfrm>
            <a:off x="838197" y="284489"/>
            <a:ext cx="7437585" cy="1325563"/>
          </a:xfrm>
        </p:spPr>
        <p:txBody>
          <a:bodyPr>
            <a:normAutofit/>
          </a:bodyPr>
          <a:lstStyle/>
          <a:p>
            <a:pPr algn="just">
              <a:lnSpc>
                <a:spcPct val="115000"/>
              </a:lnSpc>
              <a:spcAft>
                <a:spcPts val="800"/>
              </a:spcAft>
            </a:pPr>
            <a:r>
              <a:rPr lang="en-US" sz="2800" b="1" dirty="0">
                <a:effectLst/>
                <a:latin typeface="Open Sans" panose="020B0606030504020204" pitchFamily="34" charset="0"/>
                <a:ea typeface="Calibri" panose="020F0502020204030204" pitchFamily="34" charset="0"/>
                <a:cs typeface="Times New Roman" panose="02020603050405020304" pitchFamily="18" charset="0"/>
              </a:rPr>
              <a:t>Alateema 2: Kuidas mõjutab plastikreostus mereelu?</a:t>
            </a:r>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id="{BEE1AC86-2B24-B513-17A1-C38070E8221D}"/>
              </a:ext>
            </a:extLst>
          </p:cNvPr>
          <p:cNvSpPr>
            <a:spLocks noGrp="1"/>
          </p:cNvSpPr>
          <p:nvPr>
            <p:ph idx="1"/>
          </p:nvPr>
        </p:nvSpPr>
        <p:spPr>
          <a:xfrm>
            <a:off x="838200" y="1498571"/>
            <a:ext cx="9917039" cy="1920340"/>
          </a:xfrm>
        </p:spPr>
        <p:txBody>
          <a:bodyPr/>
          <a:lstStyle/>
          <a:p>
            <a:pPr marL="0" indent="0" algn="just">
              <a:lnSpc>
                <a:spcPct val="115000"/>
              </a:lnSpc>
              <a:spcAft>
                <a:spcPts val="800"/>
              </a:spcAft>
              <a:buNone/>
            </a:pPr>
            <a:r>
              <a:rPr lang="en-US" sz="1800" b="1" i="1" dirty="0">
                <a:effectLst/>
                <a:latin typeface="Open Sans" panose="020B0606030504020204" pitchFamily="34" charset="0"/>
                <a:ea typeface="Calibri" panose="020F0502020204030204" pitchFamily="34" charset="0"/>
                <a:cs typeface="Times New Roman" panose="02020603050405020304" pitchFamily="18" charset="0"/>
              </a:rPr>
              <a:t>Miks on ookeanid plastist nii rängalt mõjutatud?</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l-GR" b="1" dirty="0"/>
          </a:p>
        </p:txBody>
      </p:sp>
      <p:sp>
        <p:nvSpPr>
          <p:cNvPr id="5" name="Ορθογώνιο 4">
            <a:extLst>
              <a:ext uri="{FF2B5EF4-FFF2-40B4-BE49-F238E27FC236}">
                <a16:creationId xmlns:a16="http://schemas.microsoft.com/office/drawing/2014/main" id="{47A2BC28-5780-5CC1-39C9-4C74A3B17288}"/>
              </a:ext>
            </a:extLst>
          </p:cNvPr>
          <p:cNvSpPr/>
          <p:nvPr/>
        </p:nvSpPr>
        <p:spPr>
          <a:xfrm>
            <a:off x="333286" y="707025"/>
            <a:ext cx="504914" cy="5406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Θέση περιεχομένου 2">
            <a:extLst>
              <a:ext uri="{FF2B5EF4-FFF2-40B4-BE49-F238E27FC236}">
                <a16:creationId xmlns:a16="http://schemas.microsoft.com/office/drawing/2014/main" id="{E981BD6F-51C8-CBB5-6643-86225DBD906F}"/>
              </a:ext>
            </a:extLst>
          </p:cNvPr>
          <p:cNvSpPr txBox="1">
            <a:spLocks/>
          </p:cNvSpPr>
          <p:nvPr/>
        </p:nvSpPr>
        <p:spPr>
          <a:xfrm>
            <a:off x="838197" y="1972417"/>
            <a:ext cx="6624785" cy="3387012"/>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5000"/>
              </a:lnSpc>
              <a:spcAft>
                <a:spcPts val="800"/>
              </a:spcAft>
              <a:buNone/>
            </a:pPr>
            <a:r>
              <a:rPr lang="en-US" sz="1800" dirty="0">
                <a:effectLst/>
                <a:latin typeface="Open Sans" panose="020B0606030504020204" pitchFamily="34" charset="0"/>
                <a:ea typeface="Calibri" panose="020F0502020204030204" pitchFamily="34" charset="0"/>
                <a:cs typeface="Times New Roman" panose="02020603050405020304" pitchFamily="18" charset="0"/>
              </a:rPr>
              <a:t>Märkimisväärne osa ookeanis olevatest plastjäätmetest on pärit:</a:t>
            </a:r>
          </a:p>
          <a:p>
            <a:pPr algn="just">
              <a:lnSpc>
                <a:spcPct val="120000"/>
              </a:lnSpc>
              <a:spcAft>
                <a:spcPts val="800"/>
              </a:spcAft>
            </a:pPr>
            <a:r>
              <a:rPr lang="en-US" sz="1800" dirty="0">
                <a:effectLst/>
                <a:latin typeface="Open Sans" panose="020B0606030504020204" pitchFamily="34" charset="0"/>
                <a:ea typeface="Calibri" panose="020F0502020204030204" pitchFamily="34" charset="0"/>
                <a:cs typeface="Times New Roman" panose="02020603050405020304" pitchFamily="18" charset="0"/>
              </a:rPr>
              <a:t>laevade kaotatud last ja vette tagasi lastud püügivahendid, mis moodustavad umbes 10% seal leiduvast plastjäätmetest.</a:t>
            </a:r>
          </a:p>
          <a:p>
            <a:pPr algn="just">
              <a:lnSpc>
                <a:spcPct val="120000"/>
              </a:lnSpc>
              <a:spcAft>
                <a:spcPts val="800"/>
              </a:spcAft>
            </a:pPr>
            <a:r>
              <a:rPr lang="en-US" sz="1800" dirty="0">
                <a:effectLst/>
                <a:latin typeface="Open Sans" panose="020B0606030504020204" pitchFamily="34" charset="0"/>
                <a:ea typeface="Calibri" panose="020F0502020204030204" pitchFamily="34" charset="0"/>
                <a:cs typeface="Times New Roman" panose="02020603050405020304" pitchFamily="18" charset="0"/>
              </a:rPr>
              <a:t>mere vesiviljelus, eriti kui kalakuuride raamide valmistamiseks kasutatav vahtpolüstüreen satub ookeani.</a:t>
            </a:r>
          </a:p>
          <a:p>
            <a:pPr algn="just">
              <a:lnSpc>
                <a:spcPct val="120000"/>
              </a:lnSpc>
              <a:spcAft>
                <a:spcPts val="800"/>
              </a:spcAft>
            </a:pPr>
            <a:r>
              <a:rPr lang="en-US" sz="1800" dirty="0">
                <a:effectLst/>
                <a:latin typeface="Open Sans" panose="020B0606030504020204" pitchFamily="34" charset="0"/>
                <a:ea typeface="Calibri" panose="020F0502020204030204" pitchFamily="34" charset="0"/>
              </a:rPr>
              <a:t>maismaa saastamine</a:t>
            </a:r>
          </a:p>
          <a:p>
            <a:pPr algn="just">
              <a:lnSpc>
                <a:spcPct val="120000"/>
              </a:lnSpc>
              <a:spcAft>
                <a:spcPts val="800"/>
              </a:spcAft>
            </a:pPr>
            <a:r>
              <a:rPr lang="en-US" sz="1800" dirty="0">
                <a:effectLst/>
                <a:latin typeface="Open Sans" panose="020B0606030504020204" pitchFamily="34" charset="0"/>
                <a:ea typeface="Calibri" panose="020F0502020204030204" pitchFamily="34" charset="0"/>
              </a:rPr>
              <a:t>äärmuslike ilmastikuolude ja tugevate tuulte tõttu tekkinud </a:t>
            </a:r>
            <a:r>
              <a:rPr lang="en-US" sz="1800" dirty="0">
                <a:latin typeface="Open Sans" panose="020B0606030504020204" pitchFamily="34" charset="0"/>
                <a:ea typeface="Calibri" panose="020F0502020204030204" pitchFamily="34" charset="0"/>
              </a:rPr>
              <a:t>prügi ja jäätmed </a:t>
            </a:r>
          </a:p>
          <a:p>
            <a:pPr>
              <a:lnSpc>
                <a:spcPct val="120000"/>
              </a:lnSpc>
            </a:pPr>
            <a:r>
              <a:rPr lang="en-US" sz="1800" dirty="0">
                <a:effectLst/>
                <a:latin typeface="Open Sans" panose="020B0606030504020204" pitchFamily="34" charset="0"/>
                <a:ea typeface="Calibri" panose="020F0502020204030204" pitchFamily="34" charset="0"/>
              </a:rPr>
              <a:t>loodete põhjustatud rannikureostus </a:t>
            </a:r>
          </a:p>
          <a:p>
            <a:pPr>
              <a:lnSpc>
                <a:spcPct val="120000"/>
              </a:lnSpc>
            </a:pPr>
            <a:r>
              <a:rPr lang="en-US" sz="1800" dirty="0">
                <a:effectLst/>
                <a:latin typeface="Open Sans" panose="020B0606030504020204" pitchFamily="34" charset="0"/>
                <a:ea typeface="Calibri" panose="020F0502020204030204" pitchFamily="34" charset="0"/>
              </a:rPr>
              <a:t>tonni lahtist prügi ja jäätmeid prügilatest jõgede ääres kogu maailmas</a:t>
            </a:r>
            <a:endParaRPr lang="el-GR" b="1" dirty="0"/>
          </a:p>
        </p:txBody>
      </p:sp>
      <p:sp>
        <p:nvSpPr>
          <p:cNvPr id="10" name="TextBox 9">
            <a:extLst>
              <a:ext uri="{FF2B5EF4-FFF2-40B4-BE49-F238E27FC236}">
                <a16:creationId xmlns:a16="http://schemas.microsoft.com/office/drawing/2014/main" id="{6F54EF4F-2480-CA3C-375E-1732C8DA61BE}"/>
              </a:ext>
            </a:extLst>
          </p:cNvPr>
          <p:cNvSpPr txBox="1"/>
          <p:nvPr/>
        </p:nvSpPr>
        <p:spPr>
          <a:xfrm>
            <a:off x="8302287" y="6576203"/>
            <a:ext cx="4014645" cy="258725"/>
          </a:xfrm>
          <a:prstGeom prst="rect">
            <a:avLst/>
          </a:prstGeom>
          <a:noFill/>
        </p:spPr>
        <p:txBody>
          <a:bodyPr wrap="square">
            <a:spAutoFit/>
          </a:bodyPr>
          <a:lstStyle/>
          <a:p>
            <a:pPr algn="ctr">
              <a:lnSpc>
                <a:spcPct val="115000"/>
              </a:lnSpc>
              <a:spcAft>
                <a:spcPts val="800"/>
              </a:spcAft>
            </a:pPr>
            <a:r>
              <a:rPr lang="en-US" sz="1000" dirty="0">
                <a:effectLst/>
                <a:latin typeface="Open Sans" panose="020B0606030504020204" pitchFamily="34" charset="0"/>
                <a:ea typeface="Calibri" panose="020F0502020204030204" pitchFamily="34" charset="0"/>
                <a:cs typeface="Times New Roman" panose="02020603050405020304" pitchFamily="18" charset="0"/>
              </a:rPr>
              <a:t>Allikas: Euroopa Komisjon</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522F7882-321B-4791-12E7-54B35BC30FA4}"/>
              </a:ext>
            </a:extLst>
          </p:cNvPr>
          <p:cNvSpPr txBox="1"/>
          <p:nvPr/>
        </p:nvSpPr>
        <p:spPr>
          <a:xfrm>
            <a:off x="585744" y="5673003"/>
            <a:ext cx="7366766" cy="954107"/>
          </a:xfrm>
          <a:prstGeom prst="rect">
            <a:avLst/>
          </a:prstGeom>
          <a:noFill/>
        </p:spPr>
        <p:txBody>
          <a:bodyPr wrap="square">
            <a:spAutoFit/>
          </a:bodyPr>
          <a:lstStyle/>
          <a:p>
            <a:pPr marL="285750" indent="-285750">
              <a:buFont typeface="Wingdings" panose="05000000000000000000" pitchFamily="2" charset="2"/>
              <a:buChar char="ü"/>
            </a:pPr>
            <a:r>
              <a:rPr lang="en-US" sz="1400" i="1" dirty="0">
                <a:effectLst/>
                <a:latin typeface="Open Sans" panose="020B0606030504020204" pitchFamily="34" charset="0"/>
                <a:ea typeface="Calibri" panose="020F0502020204030204" pitchFamily="34" charset="0"/>
              </a:rPr>
              <a:t>Vaid kümme maailma jõge, millest kaheksa asuvad Aasias, vastutavad enamiku ookeani jõudva plastjäätmete eest. Eelkõige Hiina suurim jõgi, Jangtse, on suurim plastikjäätmete tekitaja, kuna seal tekib aastas 1,5 miljonit tonni plastijäätmeid.</a:t>
            </a:r>
            <a:endParaRPr lang="el-GR" sz="1400" i="1" dirty="0"/>
          </a:p>
        </p:txBody>
      </p:sp>
      <p:pic>
        <p:nvPicPr>
          <p:cNvPr id="9" name="Εικόνα 8" descr="Εικόνα που περιέχει διάγραμμα, χάρτης&#10;&#10;Περιγραφή που δημιουργήθηκε αυτόματα">
            <a:extLst>
              <a:ext uri="{FF2B5EF4-FFF2-40B4-BE49-F238E27FC236}">
                <a16:creationId xmlns:a16="http://schemas.microsoft.com/office/drawing/2014/main" id="{9B709754-7D52-4CFE-2BE3-74F8B61D118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8859" y="628073"/>
            <a:ext cx="3913141" cy="5987414"/>
          </a:xfrm>
          <a:prstGeom prst="rect">
            <a:avLst/>
          </a:prstGeom>
          <a:noFill/>
          <a:ln>
            <a:noFill/>
          </a:ln>
        </p:spPr>
      </p:pic>
    </p:spTree>
    <p:extLst>
      <p:ext uri="{BB962C8B-B14F-4D97-AF65-F5344CB8AC3E}">
        <p14:creationId xmlns:p14="http://schemas.microsoft.com/office/powerpoint/2010/main" val="2462499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2" name="Rectangle 11">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Θέση περιεχομένου 3" descr="Εικόνα που περιέχει οργανισμός, νερό, ύφαλος, υποβρύχια&#10;&#10;Περιγραφή που δημιουργήθηκε αυτόματα">
            <a:extLst>
              <a:ext uri="{FF2B5EF4-FFF2-40B4-BE49-F238E27FC236}">
                <a16:creationId xmlns:a16="http://schemas.microsoft.com/office/drawing/2014/main" id="{DA47EE42-E5A8-25C9-A5C5-7C2F7D910768}"/>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7338" r="13818" b="1753"/>
          <a:stretch/>
        </p:blipFill>
        <p:spPr>
          <a:xfrm>
            <a:off x="3523488" y="10"/>
            <a:ext cx="8668512" cy="6857990"/>
          </a:xfrm>
          <a:prstGeom prst="rect">
            <a:avLst/>
          </a:prstGeom>
        </p:spPr>
      </p:pic>
      <p:sp>
        <p:nvSpPr>
          <p:cNvPr id="23" name="Rectangle 13">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15">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5" name="Rectangle 1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Ορθογώνιο 4">
            <a:extLst>
              <a:ext uri="{FF2B5EF4-FFF2-40B4-BE49-F238E27FC236}">
                <a16:creationId xmlns:a16="http://schemas.microsoft.com/office/drawing/2014/main" id="{47A2BC28-5780-5CC1-39C9-4C74A3B17288}"/>
              </a:ext>
            </a:extLst>
          </p:cNvPr>
          <p:cNvSpPr/>
          <p:nvPr/>
        </p:nvSpPr>
        <p:spPr>
          <a:xfrm>
            <a:off x="412583" y="731931"/>
            <a:ext cx="560871" cy="5406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aphicFrame>
        <p:nvGraphicFramePr>
          <p:cNvPr id="29" name="Θέση περιεχομένου 2">
            <a:extLst>
              <a:ext uri="{FF2B5EF4-FFF2-40B4-BE49-F238E27FC236}">
                <a16:creationId xmlns:a16="http://schemas.microsoft.com/office/drawing/2014/main" id="{7BAC7DBC-DE33-DDE0-FA5A-EA79A7C42CFE}"/>
              </a:ext>
            </a:extLst>
          </p:cNvPr>
          <p:cNvGraphicFramePr>
            <a:graphicFrameLocks noGrp="1"/>
          </p:cNvGraphicFramePr>
          <p:nvPr>
            <p:ph idx="1"/>
            <p:extLst>
              <p:ext uri="{D42A27DB-BD31-4B8C-83A1-F6EECF244321}">
                <p14:modId xmlns:p14="http://schemas.microsoft.com/office/powerpoint/2010/main" val="2528542059"/>
              </p:ext>
            </p:extLst>
          </p:nvPr>
        </p:nvGraphicFramePr>
        <p:xfrm>
          <a:off x="371476" y="2717800"/>
          <a:ext cx="5558270" cy="37478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Τίτλος 1">
            <a:extLst>
              <a:ext uri="{FF2B5EF4-FFF2-40B4-BE49-F238E27FC236}">
                <a16:creationId xmlns:a16="http://schemas.microsoft.com/office/drawing/2014/main" id="{0195D0AC-96B4-E9FE-3146-9B2D2BDC9600}"/>
              </a:ext>
            </a:extLst>
          </p:cNvPr>
          <p:cNvSpPr>
            <a:spLocks noGrp="1"/>
          </p:cNvSpPr>
          <p:nvPr>
            <p:ph type="title"/>
          </p:nvPr>
        </p:nvSpPr>
        <p:spPr>
          <a:xfrm>
            <a:off x="1046442" y="596927"/>
            <a:ext cx="6900996" cy="1123950"/>
          </a:xfrm>
        </p:spPr>
        <p:txBody>
          <a:bodyPr>
            <a:normAutofit/>
          </a:bodyPr>
          <a:lstStyle/>
          <a:p>
            <a:pPr algn="just">
              <a:lnSpc>
                <a:spcPct val="115000"/>
              </a:lnSpc>
              <a:spcAft>
                <a:spcPts val="800"/>
              </a:spcAft>
            </a:pPr>
            <a:r>
              <a:rPr lang="en-US" sz="2800" b="1" dirty="0">
                <a:effectLst/>
                <a:latin typeface="Open Sans" panose="020B0606030504020204" pitchFamily="34" charset="0"/>
                <a:ea typeface="Calibri" panose="020F0502020204030204" pitchFamily="34" charset="0"/>
                <a:cs typeface="Times New Roman" panose="02020603050405020304" pitchFamily="18" charset="0"/>
              </a:rPr>
              <a:t>Alateema 2: Kuidas mõjutab plastikreostus mereelu?</a:t>
            </a:r>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2E0B4BE5-C53E-9D69-39EC-23FA0B23685F}"/>
              </a:ext>
            </a:extLst>
          </p:cNvPr>
          <p:cNvSpPr txBox="1"/>
          <p:nvPr/>
        </p:nvSpPr>
        <p:spPr>
          <a:xfrm>
            <a:off x="371475" y="1877614"/>
            <a:ext cx="6097424" cy="391902"/>
          </a:xfrm>
          <a:prstGeom prst="rect">
            <a:avLst/>
          </a:prstGeom>
          <a:noFill/>
        </p:spPr>
        <p:txBody>
          <a:bodyPr wrap="square">
            <a:spAutoFit/>
          </a:bodyPr>
          <a:lstStyle/>
          <a:p>
            <a:pPr marL="0" indent="0" algn="just">
              <a:lnSpc>
                <a:spcPct val="115000"/>
              </a:lnSpc>
              <a:spcAft>
                <a:spcPts val="800"/>
              </a:spcAft>
              <a:buNone/>
            </a:pPr>
            <a:r>
              <a:rPr lang="en-US" sz="1800" b="1" i="1" dirty="0">
                <a:effectLst/>
                <a:latin typeface="Open Sans" panose="020B0606030504020204" pitchFamily="34" charset="0"/>
                <a:ea typeface="Calibri" panose="020F0502020204030204" pitchFamily="34" charset="0"/>
                <a:cs typeface="Times New Roman" panose="02020603050405020304" pitchFamily="18" charset="0"/>
              </a:rPr>
              <a:t>Milline on mõju mereelustikule?</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0EF4CDCE-6FB3-7C08-060D-543C6836DC74}"/>
              </a:ext>
            </a:extLst>
          </p:cNvPr>
          <p:cNvSpPr txBox="1"/>
          <p:nvPr/>
        </p:nvSpPr>
        <p:spPr>
          <a:xfrm>
            <a:off x="6096000" y="5357376"/>
            <a:ext cx="6003636" cy="1316322"/>
          </a:xfrm>
          <a:prstGeom prst="rect">
            <a:avLst/>
          </a:prstGeom>
          <a:noFill/>
        </p:spPr>
        <p:txBody>
          <a:bodyPr wrap="square">
            <a:spAutoFit/>
          </a:bodyPr>
          <a:lstStyle/>
          <a:p>
            <a:pPr marL="285750" indent="-285750" algn="just">
              <a:lnSpc>
                <a:spcPct val="115000"/>
              </a:lnSpc>
              <a:spcAft>
                <a:spcPts val="800"/>
              </a:spcAft>
              <a:buFont typeface="Wingdings" panose="05000000000000000000" pitchFamily="2" charset="2"/>
              <a:buChar char="ü"/>
            </a:pPr>
            <a:r>
              <a:rPr lang="en-US" sz="1400" i="1" dirty="0">
                <a:effectLst/>
                <a:latin typeface="Open Sans" panose="020B0606030504020204" pitchFamily="34" charset="0"/>
                <a:ea typeface="Calibri" panose="020F0502020204030204" pitchFamily="34" charset="0"/>
                <a:cs typeface="Times New Roman" panose="02020603050405020304" pitchFamily="18" charset="0"/>
              </a:rPr>
              <a:t>Üks näide mereelustiku plastiktarbimise surmavatest tagajärgedest on Austraalia ja Uus-Meremaa ranniku lähedal asuvatel merikarpide kolooniatel, mis on eriti mõjutatud</a:t>
            </a:r>
            <a:r>
              <a:rPr lang="en-US" sz="1400" i="1" dirty="0">
                <a:effectLst/>
                <a:latin typeface="Segoe UI" panose="020B0502040204020203" pitchFamily="34" charset="0"/>
                <a:ea typeface="Times New Roman" panose="02020603050405020304" pitchFamily="18" charset="0"/>
                <a:cs typeface="Times New Roman" panose="02020603050405020304" pitchFamily="18" charset="0"/>
              </a:rPr>
              <a:t>, kuna </a:t>
            </a:r>
            <a:r>
              <a:rPr lang="en-US" sz="1400" i="1" dirty="0">
                <a:effectLst/>
                <a:latin typeface="Open Sans" panose="020B0606030504020204" pitchFamily="34" charset="0"/>
                <a:ea typeface="Calibri" panose="020F0502020204030204" pitchFamily="34" charset="0"/>
                <a:cs typeface="Times New Roman" panose="02020603050405020304" pitchFamily="18" charset="0"/>
              </a:rPr>
              <a:t>need linnud tarbivad suures koguses plasti ja toidavad sellega oma poegi. Üllataval kombel oli mõnel linnul kuni 250 plastiktükki eemaldatud. </a:t>
            </a:r>
            <a:endParaRPr lang="el-GR" sz="14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62686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Εικόνα 2" descr="Εικόνα που περιέχει φαγητό, καραμέλες, εξωτερικός χώρος/ύπαιθρος, σνακ&#10;&#10;Περιγραφή που δημιουργήθηκε αυτόματα">
            <a:extLst>
              <a:ext uri="{FF2B5EF4-FFF2-40B4-BE49-F238E27FC236}">
                <a16:creationId xmlns:a16="http://schemas.microsoft.com/office/drawing/2014/main" id="{76F8444A-454A-E08E-EDC7-19EC15BB6862}"/>
              </a:ext>
            </a:extLst>
          </p:cNvPr>
          <p:cNvPicPr>
            <a:picLocks noChangeAspect="1"/>
          </p:cNvPicPr>
          <p:nvPr/>
        </p:nvPicPr>
        <p:blipFill rotWithShape="1">
          <a:blip r:embed="rId2">
            <a:extLst>
              <a:ext uri="{28A0092B-C50C-407E-A947-70E740481C1C}">
                <a14:useLocalDpi xmlns:a14="http://schemas.microsoft.com/office/drawing/2010/main" val="0"/>
              </a:ext>
            </a:extLst>
          </a:blip>
          <a:srcRect l="2634" r="3602"/>
          <a:stretch/>
        </p:blipFill>
        <p:spPr>
          <a:xfrm>
            <a:off x="0" y="0"/>
            <a:ext cx="9669642" cy="68853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9ACD44DE-1F6F-6B8C-A174-28585F1BB894}"/>
              </a:ext>
            </a:extLst>
          </p:cNvPr>
          <p:cNvSpPr>
            <a:spLocks noGrp="1"/>
          </p:cNvSpPr>
          <p:nvPr>
            <p:ph type="title"/>
          </p:nvPr>
        </p:nvSpPr>
        <p:spPr>
          <a:xfrm>
            <a:off x="1026225" y="27400"/>
            <a:ext cx="10136499" cy="1899912"/>
          </a:xfrm>
        </p:spPr>
        <p:txBody>
          <a:bodyPr vert="horz" lIns="91440" tIns="45720" rIns="91440" bIns="45720" rtlCol="0" anchor="ctr">
            <a:normAutofit/>
          </a:bodyPr>
          <a:lstStyle/>
          <a:p>
            <a:pPr>
              <a:spcAft>
                <a:spcPts val="800"/>
              </a:spcAft>
            </a:pPr>
            <a:r>
              <a:rPr lang="en-US" sz="2800" b="1" dirty="0">
                <a:effectLst/>
                <a:latin typeface="Open Sans" panose="020B0606030504020204" pitchFamily="34" charset="0"/>
                <a:ea typeface="Open Sans" panose="020B0606030504020204" pitchFamily="34" charset="0"/>
                <a:cs typeface="Open Sans" panose="020B0606030504020204" pitchFamily="34" charset="0"/>
              </a:rPr>
              <a:t>Alateema 2: Kuidas mõjutab plastikreostus mereelu?</a:t>
            </a:r>
            <a:endParaRPr lang="en-US" sz="2800"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4" name="Θέση περιεχομένου 2">
            <a:extLst>
              <a:ext uri="{FF2B5EF4-FFF2-40B4-BE49-F238E27FC236}">
                <a16:creationId xmlns:a16="http://schemas.microsoft.com/office/drawing/2014/main" id="{E981BD6F-51C8-CBB5-6643-86225DBD906F}"/>
              </a:ext>
            </a:extLst>
          </p:cNvPr>
          <p:cNvSpPr txBox="1">
            <a:spLocks/>
          </p:cNvSpPr>
          <p:nvPr/>
        </p:nvSpPr>
        <p:spPr>
          <a:xfrm>
            <a:off x="8017164" y="1555860"/>
            <a:ext cx="3879521" cy="53158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800"/>
              </a:spcAft>
              <a:buNone/>
            </a:pPr>
            <a:r>
              <a:rPr lang="en-US" sz="1400" b="1" i="1" dirty="0">
                <a:effectLst/>
                <a:latin typeface="Open Sans" panose="020B0606030504020204" pitchFamily="34" charset="0"/>
                <a:ea typeface="Open Sans" panose="020B0606030504020204" pitchFamily="34" charset="0"/>
                <a:cs typeface="Open Sans" panose="020B0606030504020204" pitchFamily="34" charset="0"/>
              </a:rPr>
              <a:t>Kasvav mure mikroplastide pärast meie toiduahelas</a:t>
            </a:r>
            <a:endParaRPr lang="en-US" sz="1400" dirty="0">
              <a:effectLst/>
              <a:latin typeface="Open Sans" panose="020B0606030504020204" pitchFamily="34" charset="0"/>
              <a:ea typeface="Open Sans" panose="020B0606030504020204" pitchFamily="34" charset="0"/>
              <a:cs typeface="Open Sans" panose="020B0606030504020204" pitchFamily="34" charset="0"/>
            </a:endParaRPr>
          </a:p>
          <a:p>
            <a:pPr>
              <a:spcAft>
                <a:spcPts val="800"/>
              </a:spcAft>
            </a:pPr>
            <a:r>
              <a:rPr lang="en-US" sz="1400" dirty="0">
                <a:effectLst/>
                <a:latin typeface="Open Sans" panose="020B0606030504020204" pitchFamily="34" charset="0"/>
                <a:ea typeface="Open Sans" panose="020B0606030504020204" pitchFamily="34" charset="0"/>
                <a:cs typeface="Open Sans" panose="020B0606030504020204" pitchFamily="34" charset="0"/>
              </a:rPr>
              <a:t>meie ookeanid reostuvad igal aastal miljonite tonnide mikroplastiga, mis satuvad sisse väikeste plastide, näiteks mikrohelmede ja sünteetiliste </a:t>
            </a:r>
            <a:r>
              <a:rPr lang="en-US" sz="1400" dirty="0" err="1">
                <a:effectLst/>
                <a:latin typeface="Open Sans" panose="020B0606030504020204" pitchFamily="34" charset="0"/>
                <a:ea typeface="Open Sans" panose="020B0606030504020204" pitchFamily="34" charset="0"/>
                <a:cs typeface="Open Sans" panose="020B0606030504020204" pitchFamily="34" charset="0"/>
              </a:rPr>
              <a:t>kiudude kaudu</a:t>
            </a:r>
            <a:r>
              <a:rPr lang="en-US" sz="1400" dirty="0">
                <a:effectLst/>
                <a:latin typeface="Open Sans" panose="020B0606030504020204" pitchFamily="34" charset="0"/>
                <a:ea typeface="Open Sans" panose="020B0606030504020204" pitchFamily="34" charset="0"/>
                <a:cs typeface="Open Sans" panose="020B0606030504020204" pitchFamily="34" charset="0"/>
              </a:rPr>
              <a:t>, mistõttu </a:t>
            </a:r>
            <a:r>
              <a:rPr lang="en-US" sz="1400" dirty="0">
                <a:latin typeface="Open Sans" panose="020B0606030504020204" pitchFamily="34" charset="0"/>
                <a:ea typeface="Open Sans" panose="020B0606030504020204" pitchFamily="34" charset="0"/>
                <a:cs typeface="Open Sans" panose="020B0606030504020204" pitchFamily="34" charset="0"/>
              </a:rPr>
              <a:t>mikroplastide olemasolu </a:t>
            </a:r>
            <a:r>
              <a:rPr lang="en-US" sz="1400" dirty="0">
                <a:effectLst/>
                <a:latin typeface="Open Sans" panose="020B0606030504020204" pitchFamily="34" charset="0"/>
                <a:ea typeface="Open Sans" panose="020B0606030504020204" pitchFamily="34" charset="0"/>
                <a:cs typeface="Open Sans" panose="020B0606030504020204" pitchFamily="34" charset="0"/>
              </a:rPr>
              <a:t>ei piirdu ainult mereelustikuga, sest nüüd avastatakse neid ka meie toiduahelas.</a:t>
            </a:r>
          </a:p>
          <a:p>
            <a:pPr>
              <a:spcAft>
                <a:spcPts val="800"/>
              </a:spcAft>
            </a:pPr>
            <a:r>
              <a:rPr lang="en-US" sz="1400" dirty="0">
                <a:effectLst/>
                <a:latin typeface="Open Sans" panose="020B0606030504020204" pitchFamily="34" charset="0"/>
                <a:ea typeface="Open Sans" panose="020B0606030504020204" pitchFamily="34" charset="0"/>
                <a:cs typeface="Open Sans" panose="020B0606030504020204" pitchFamily="34" charset="0"/>
              </a:rPr>
              <a:t>Plymouthi ülikooli hiljutine uuring näitas, et 1/3 504-st Edela-Inglismaa ranniku lähedal püütud kalast sisaldas mikroplasti. </a:t>
            </a:r>
          </a:p>
          <a:p>
            <a:pPr>
              <a:spcAft>
                <a:spcPts val="800"/>
              </a:spcAft>
            </a:pPr>
            <a:r>
              <a:rPr lang="en-US" sz="1400" dirty="0">
                <a:effectLst/>
                <a:latin typeface="Open Sans" panose="020B0606030504020204" pitchFamily="34" charset="0"/>
                <a:ea typeface="Open Sans" panose="020B0606030504020204" pitchFamily="34" charset="0"/>
                <a:cs typeface="Open Sans" panose="020B0606030504020204" pitchFamily="34" charset="0"/>
              </a:rPr>
              <a:t>on täheldatud mikroplastide mõju merelindudele, eriti seoses raua imendumise häiretega peensooles ja suurenenud maksastressiga, mis tekitab muret mikroplastide tarbimise pikaajalise mõju pärast inimese tervisele.</a:t>
            </a:r>
          </a:p>
        </p:txBody>
      </p:sp>
      <p:sp>
        <p:nvSpPr>
          <p:cNvPr id="5" name="Ορθογώνιο 4">
            <a:extLst>
              <a:ext uri="{FF2B5EF4-FFF2-40B4-BE49-F238E27FC236}">
                <a16:creationId xmlns:a16="http://schemas.microsoft.com/office/drawing/2014/main" id="{47A2BC28-5780-5CC1-39C9-4C74A3B17288}"/>
              </a:ext>
            </a:extLst>
          </p:cNvPr>
          <p:cNvSpPr/>
          <p:nvPr/>
        </p:nvSpPr>
        <p:spPr>
          <a:xfrm>
            <a:off x="333286" y="707025"/>
            <a:ext cx="504914" cy="5406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0BFF1A09-84C9-ED22-40CC-FC2D3790AB29}"/>
              </a:ext>
            </a:extLst>
          </p:cNvPr>
          <p:cNvSpPr txBox="1"/>
          <p:nvPr/>
        </p:nvSpPr>
        <p:spPr>
          <a:xfrm>
            <a:off x="109522" y="5697586"/>
            <a:ext cx="7907642" cy="1462965"/>
          </a:xfrm>
          <a:prstGeom prst="rect">
            <a:avLst/>
          </a:prstGeom>
          <a:noFill/>
        </p:spPr>
        <p:txBody>
          <a:bodyPr wrap="square">
            <a:spAutoFit/>
          </a:bodyPr>
          <a:lstStyle/>
          <a:p>
            <a:pPr marL="285750" indent="-285750" algn="just">
              <a:lnSpc>
                <a:spcPct val="115000"/>
              </a:lnSpc>
              <a:spcAft>
                <a:spcPts val="800"/>
              </a:spcAft>
              <a:buFont typeface="Wingdings" panose="05000000000000000000" pitchFamily="2" charset="2"/>
              <a:buChar char="ü"/>
            </a:pPr>
            <a:r>
              <a:rPr lang="en-US" sz="1400" b="1" dirty="0">
                <a:effectLst/>
                <a:latin typeface="Open Sans" panose="020B0606030504020204" pitchFamily="34" charset="0"/>
                <a:ea typeface="Open Sans" panose="020B0606030504020204" pitchFamily="34" charset="0"/>
                <a:cs typeface="Open Sans" panose="020B0606030504020204" pitchFamily="34" charset="0"/>
              </a:rPr>
              <a:t>Sotsiaalmeedias leviv postitus, mis näitab Cornwalli Constantine'i lahelt leitud Mars Bar'i pakendit aastast 1986. Plasti pikaajaline mõju ookeanile on tõsine ja kaugeleulatuv, sest see ohustab nii mereelu kui ka kogu ökosüsteemi. </a:t>
            </a:r>
            <a:endParaRPr lang="el-GR" sz="1400" b="1" dirty="0">
              <a:effectLst/>
              <a:latin typeface="Open Sans" panose="020B0606030504020204" pitchFamily="34" charset="0"/>
              <a:ea typeface="Open Sans" panose="020B0606030504020204" pitchFamily="34" charset="0"/>
              <a:cs typeface="Open Sans" panose="020B0606030504020204" pitchFamily="34" charset="0"/>
            </a:endParaRPr>
          </a:p>
          <a:p>
            <a:pPr>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153511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2" name="Rectangle 31">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33">
            <a:extLst>
              <a:ext uri="{FF2B5EF4-FFF2-40B4-BE49-F238E27FC236}">
                <a16:creationId xmlns:a16="http://schemas.microsoft.com/office/drawing/2014/main" id="{16674508-81D3-48CF-96BF-7FC60EAA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41994"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9ACD44DE-1F6F-6B8C-A174-28585F1BB894}"/>
              </a:ext>
            </a:extLst>
          </p:cNvPr>
          <p:cNvSpPr>
            <a:spLocks noGrp="1"/>
          </p:cNvSpPr>
          <p:nvPr>
            <p:ph type="title"/>
          </p:nvPr>
        </p:nvSpPr>
        <p:spPr>
          <a:xfrm>
            <a:off x="1137034" y="431631"/>
            <a:ext cx="5531621" cy="1330840"/>
          </a:xfrm>
        </p:spPr>
        <p:txBody>
          <a:bodyPr>
            <a:normAutofit/>
          </a:bodyPr>
          <a:lstStyle/>
          <a:p>
            <a:r>
              <a:rPr lang="en-US" sz="2800" b="1" dirty="0">
                <a:effectLst/>
                <a:latin typeface="Open Sans" panose="020B0606030504020204" pitchFamily="34" charset="0"/>
                <a:ea typeface="Calibri" panose="020F0502020204030204" pitchFamily="34" charset="0"/>
                <a:cs typeface="Times New Roman" panose="02020603050405020304" pitchFamily="18" charset="0"/>
              </a:rPr>
              <a:t>Alateema 3: Mida me saame teha, et aidata plastikreostuse vastu?</a:t>
            </a:r>
            <a:endParaRPr lang="el-GR" sz="2800" dirty="0"/>
          </a:p>
        </p:txBody>
      </p:sp>
      <p:sp>
        <p:nvSpPr>
          <p:cNvPr id="3" name="Θέση περιεχομένου 2">
            <a:extLst>
              <a:ext uri="{FF2B5EF4-FFF2-40B4-BE49-F238E27FC236}">
                <a16:creationId xmlns:a16="http://schemas.microsoft.com/office/drawing/2014/main" id="{BEE1AC86-2B24-B513-17A1-C38070E8221D}"/>
              </a:ext>
            </a:extLst>
          </p:cNvPr>
          <p:cNvSpPr>
            <a:spLocks noGrp="1"/>
          </p:cNvSpPr>
          <p:nvPr>
            <p:ph idx="1"/>
          </p:nvPr>
        </p:nvSpPr>
        <p:spPr>
          <a:xfrm>
            <a:off x="1137034" y="2194102"/>
            <a:ext cx="4438036" cy="4520734"/>
          </a:xfrm>
        </p:spPr>
        <p:txBody>
          <a:bodyPr>
            <a:normAutofit fontScale="92500" lnSpcReduction="20000"/>
          </a:bodyPr>
          <a:lstStyle/>
          <a:p>
            <a:pPr marL="0" indent="0">
              <a:buNone/>
            </a:pPr>
            <a:r>
              <a:rPr lang="en-US" sz="1900" b="1" i="1" dirty="0">
                <a:latin typeface="Open Sans" panose="020B0606030504020204" pitchFamily="34" charset="0"/>
              </a:rPr>
              <a:t>Vähendage, taaskasutage, taaskasutage</a:t>
            </a:r>
            <a:endParaRPr lang="el-GR" sz="1900" b="1" i="1" dirty="0">
              <a:latin typeface="Open Sans" panose="020B0606030504020204" pitchFamily="34" charset="0"/>
            </a:endParaRPr>
          </a:p>
          <a:p>
            <a:r>
              <a:rPr lang="en-US" sz="1900" dirty="0">
                <a:latin typeface="Open Sans" panose="020B0606030504020204" pitchFamily="34" charset="0"/>
              </a:rPr>
              <a:t>üks peamisi valdkondi, kus on võimalik teha parandusi, on ühekordselt kasutatavate plastide kasutamise vähendamine, mis on erinevates veekogudes tavaline vaatepilt.</a:t>
            </a:r>
          </a:p>
          <a:p>
            <a:r>
              <a:rPr lang="en-US" sz="1900" dirty="0">
                <a:effectLst/>
                <a:latin typeface="Open Sans" panose="020B0606030504020204" pitchFamily="34" charset="0"/>
                <a:ea typeface="Calibri" panose="020F0502020204030204" pitchFamily="34" charset="0"/>
              </a:rPr>
              <a:t>alternatiivne meetod ühekordselt kasutatava plasti kasutamise vähendamiseks on valida supermarketites ostes pakendamata puu- ja köögiviljad, selle asemel et osta neid, mis on eelnevalt kilekottidesse pakitud.</a:t>
            </a:r>
          </a:p>
          <a:p>
            <a:r>
              <a:rPr lang="en-US" sz="1800" dirty="0">
                <a:effectLst/>
                <a:latin typeface="Open Sans" panose="020B0606030504020204" pitchFamily="34" charset="0"/>
                <a:ea typeface="Calibri" panose="020F0502020204030204" pitchFamily="34" charset="0"/>
                <a:cs typeface="Times New Roman" panose="02020603050405020304" pitchFamily="18" charset="0"/>
              </a:rPr>
              <a:t>kasvav arv jäätmeteta kauplusi, mis müüvad pakendamata toitu ja majapidamistarbeid, võimaldades seega klientidel tuua oma korduvkasutatavaid konteinereid.</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l-GR" sz="1900" dirty="0"/>
          </a:p>
        </p:txBody>
      </p:sp>
      <p:pic>
        <p:nvPicPr>
          <p:cNvPr id="9" name="Graphic 8" descr="Recycle Sign">
            <a:extLst>
              <a:ext uri="{FF2B5EF4-FFF2-40B4-BE49-F238E27FC236}">
                <a16:creationId xmlns:a16="http://schemas.microsoft.com/office/drawing/2014/main" id="{1AC215B8-5645-7671-4FDB-EA3D282380D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80610" y="1071282"/>
            <a:ext cx="4737650" cy="4737650"/>
          </a:xfrm>
          <a:prstGeom prst="rect">
            <a:avLst/>
          </a:prstGeom>
        </p:spPr>
      </p:pic>
      <p:sp>
        <p:nvSpPr>
          <p:cNvPr id="5" name="Ορθογώνιο 4">
            <a:extLst>
              <a:ext uri="{FF2B5EF4-FFF2-40B4-BE49-F238E27FC236}">
                <a16:creationId xmlns:a16="http://schemas.microsoft.com/office/drawing/2014/main" id="{47A2BC28-5780-5CC1-39C9-4C74A3B17288}"/>
              </a:ext>
            </a:extLst>
          </p:cNvPr>
          <p:cNvSpPr/>
          <p:nvPr/>
        </p:nvSpPr>
        <p:spPr>
          <a:xfrm>
            <a:off x="333286" y="707025"/>
            <a:ext cx="504914" cy="5406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380398292"/>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1064</TotalTime>
  <Words>2270</Words>
  <Application>Microsoft Macintosh PowerPoint</Application>
  <PresentationFormat>Panorámica</PresentationFormat>
  <Paragraphs>156</Paragraphs>
  <Slides>21</Slides>
  <Notes>3</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21</vt:i4>
      </vt:variant>
    </vt:vector>
  </HeadingPairs>
  <TitlesOfParts>
    <vt:vector size="30" baseType="lpstr">
      <vt:lpstr>Arial</vt:lpstr>
      <vt:lpstr>Ariel</vt:lpstr>
      <vt:lpstr>Calibri</vt:lpstr>
      <vt:lpstr>Calibri Light</vt:lpstr>
      <vt:lpstr>Open Sans</vt:lpstr>
      <vt:lpstr>Segoe UI</vt:lpstr>
      <vt:lpstr>Symbol</vt:lpstr>
      <vt:lpstr>Wingdings</vt:lpstr>
      <vt:lpstr>Θέμα του Office</vt:lpstr>
      <vt:lpstr>Moodul 3: Plasti kasutamise mõju mereelustikule </vt:lpstr>
      <vt:lpstr>Sissejuhatus</vt:lpstr>
      <vt:lpstr>Peamine teema</vt:lpstr>
      <vt:lpstr>Alateema 1: Plastreostus ookeanis: Kust see pärineb?</vt:lpstr>
      <vt:lpstr>Alateema 1: Plastreostus ookeanis: Kust see pärineb?</vt:lpstr>
      <vt:lpstr>Alateema 2: Kuidas mõjutab plastikreostus mereelu?</vt:lpstr>
      <vt:lpstr>Alateema 2: Kuidas mõjutab plastikreostus mereelu?</vt:lpstr>
      <vt:lpstr>Alateema 2: Kuidas mõjutab plastikreostus mereelu?</vt:lpstr>
      <vt:lpstr>Alateema 3: Mida me saame teha, et aidata plastikreostuse vastu?</vt:lpstr>
      <vt:lpstr>Alateema 3: Mida me saame teha, et aidata plastikreostuse vastu?</vt:lpstr>
      <vt:lpstr>Alateema 3: Mida me saame teha, et aidata plastikreostuse vastu?</vt:lpstr>
      <vt:lpstr>A2.1 Tegevus - Ranna puhastamine </vt:lpstr>
      <vt:lpstr>Presentación de PowerPoint</vt:lpstr>
      <vt:lpstr>Samm-sammult juhendamine </vt:lpstr>
      <vt:lpstr>A2.2 Tegevus - Ütle plastile ei</vt:lpstr>
      <vt:lpstr>A2.2 Tegevus - eksperiment: Mürgised kemikaalid meie toidus</vt:lpstr>
      <vt:lpstr>Samm-sammult juhendamine </vt:lpstr>
      <vt:lpstr>Täiendavad õppevahendid</vt:lpstr>
      <vt:lpstr>Viited &amp; Sitograafia</vt:lpstr>
      <vt:lpstr>Viited &amp; Sitograafia</vt:lpstr>
      <vt:lpstr>www.rescue.erasmus.site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Alexandra Karanasiou</dc:creator>
  <cp:keywords>, docId:D9C75C6F22AF3A0D345661D4AD28CFE3</cp:keywords>
  <cp:lastModifiedBy>Isabel López González</cp:lastModifiedBy>
  <cp:revision>32</cp:revision>
  <dcterms:created xsi:type="dcterms:W3CDTF">2023-02-20T12:16:37Z</dcterms:created>
  <dcterms:modified xsi:type="dcterms:W3CDTF">2023-08-26T09:19:04Z</dcterms:modified>
</cp:coreProperties>
</file>