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4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261" r:id="rId3"/>
    <p:sldId id="262" r:id="rId4"/>
    <p:sldId id="263" r:id="rId5"/>
    <p:sldId id="264" r:id="rId6"/>
    <p:sldId id="265" r:id="rId7"/>
    <p:sldId id="268" r:id="rId8"/>
    <p:sldId id="267" r:id="rId9"/>
    <p:sldId id="266" r:id="rId10"/>
    <p:sldId id="272" r:id="rId11"/>
    <p:sldId id="273" r:id="rId12"/>
    <p:sldId id="274" r:id="rId13"/>
    <p:sldId id="305" r:id="rId14"/>
    <p:sldId id="306" r:id="rId15"/>
    <p:sldId id="25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A2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B9D52-3F6D-4085-AAD4-823510FBEF55}" v="92" dt="2023-06-20T09:25:29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8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1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SUMMA" userId="659442ee-a5e1-47b6-b2e3-18702eecbd9a" providerId="ADAL" clId="{1E3B9D52-3F6D-4085-AAD4-823510FBEF55}"/>
    <pc:docChg chg="undo custSel addSld delSld modSld modMainMaster">
      <pc:chgData name="VERONICA SUMMA" userId="659442ee-a5e1-47b6-b2e3-18702eecbd9a" providerId="ADAL" clId="{1E3B9D52-3F6D-4085-AAD4-823510FBEF55}" dt="2023-06-20T09:25:29.280" v="2520"/>
      <pc:docMkLst>
        <pc:docMk/>
      </pc:docMkLst>
      <pc:sldChg chg="modSp mod">
        <pc:chgData name="VERONICA SUMMA" userId="659442ee-a5e1-47b6-b2e3-18702eecbd9a" providerId="ADAL" clId="{1E3B9D52-3F6D-4085-AAD4-823510FBEF55}" dt="2023-06-20T09:25:29.280" v="2520"/>
        <pc:sldMkLst>
          <pc:docMk/>
          <pc:sldMk cId="3357089831" sldId="258"/>
        </pc:sldMkLst>
        <pc:spChg chg="mod">
          <ac:chgData name="VERONICA SUMMA" userId="659442ee-a5e1-47b6-b2e3-18702eecbd9a" providerId="ADAL" clId="{1E3B9D52-3F6D-4085-AAD4-823510FBEF55}" dt="2023-06-20T09:25:29.280" v="2520"/>
          <ac:spMkLst>
            <pc:docMk/>
            <pc:sldMk cId="3357089831" sldId="258"/>
            <ac:spMk id="2" creationId="{1A57720C-54DC-2AC5-976E-7E928E632292}"/>
          </ac:spMkLst>
        </pc:spChg>
        <pc:picChg chg="mod">
          <ac:chgData name="VERONICA SUMMA" userId="659442ee-a5e1-47b6-b2e3-18702eecbd9a" providerId="ADAL" clId="{1E3B9D52-3F6D-4085-AAD4-823510FBEF55}" dt="2023-06-20T09:13:08.614" v="2368" actId="1076"/>
          <ac:picMkLst>
            <pc:docMk/>
            <pc:sldMk cId="3357089831" sldId="258"/>
            <ac:picMk id="4" creationId="{6AFDF46C-5DA1-09B8-1ED2-84817CADA051}"/>
          </ac:picMkLst>
        </pc:picChg>
        <pc:picChg chg="mod">
          <ac:chgData name="VERONICA SUMMA" userId="659442ee-a5e1-47b6-b2e3-18702eecbd9a" providerId="ADAL" clId="{1E3B9D52-3F6D-4085-AAD4-823510FBEF55}" dt="2023-06-20T09:13:04.805" v="2366" actId="14100"/>
          <ac:picMkLst>
            <pc:docMk/>
            <pc:sldMk cId="3357089831" sldId="258"/>
            <ac:picMk id="7" creationId="{1C3CFDF8-5476-4C9B-1D35-3316CD563FE5}"/>
          </ac:picMkLst>
        </pc:picChg>
      </pc:sldChg>
      <pc:sldChg chg="modSp mod">
        <pc:chgData name="VERONICA SUMMA" userId="659442ee-a5e1-47b6-b2e3-18702eecbd9a" providerId="ADAL" clId="{1E3B9D52-3F6D-4085-AAD4-823510FBEF55}" dt="2023-06-20T08:57:55.807" v="2201" actId="1076"/>
        <pc:sldMkLst>
          <pc:docMk/>
          <pc:sldMk cId="429322150" sldId="262"/>
        </pc:sldMkLst>
        <pc:spChg chg="mod">
          <ac:chgData name="VERONICA SUMMA" userId="659442ee-a5e1-47b6-b2e3-18702eecbd9a" providerId="ADAL" clId="{1E3B9D52-3F6D-4085-AAD4-823510FBEF55}" dt="2023-06-20T08:23:12.510" v="2052" actId="14100"/>
          <ac:spMkLst>
            <pc:docMk/>
            <pc:sldMk cId="429322150" sldId="262"/>
            <ac:spMk id="2" creationId="{9ACD44DE-1F6F-6B8C-A174-28585F1BB894}"/>
          </ac:spMkLst>
        </pc:spChg>
        <pc:spChg chg="mod">
          <ac:chgData name="VERONICA SUMMA" userId="659442ee-a5e1-47b6-b2e3-18702eecbd9a" providerId="ADAL" clId="{1E3B9D52-3F6D-4085-AAD4-823510FBEF55}" dt="2023-06-20T08:57:55.807" v="2201" actId="1076"/>
          <ac:spMkLst>
            <pc:docMk/>
            <pc:sldMk cId="429322150" sldId="262"/>
            <ac:spMk id="6" creationId="{75746766-C4D0-31AA-C36C-6D2EABD9D16C}"/>
          </ac:spMkLst>
        </pc:spChg>
      </pc:sldChg>
      <pc:sldChg chg="modSp mod">
        <pc:chgData name="VERONICA SUMMA" userId="659442ee-a5e1-47b6-b2e3-18702eecbd9a" providerId="ADAL" clId="{1E3B9D52-3F6D-4085-AAD4-823510FBEF55}" dt="2023-06-20T09:16:12.138" v="2371" actId="6549"/>
        <pc:sldMkLst>
          <pc:docMk/>
          <pc:sldMk cId="1479265112" sldId="264"/>
        </pc:sldMkLst>
        <pc:spChg chg="mod">
          <ac:chgData name="VERONICA SUMMA" userId="659442ee-a5e1-47b6-b2e3-18702eecbd9a" providerId="ADAL" clId="{1E3B9D52-3F6D-4085-AAD4-823510FBEF55}" dt="2023-06-20T09:16:12.138" v="2371" actId="6549"/>
          <ac:spMkLst>
            <pc:docMk/>
            <pc:sldMk cId="1479265112" sldId="264"/>
            <ac:spMk id="6" creationId="{89F698C9-01F3-3B00-D158-4DF8B0240677}"/>
          </ac:spMkLst>
        </pc:spChg>
        <pc:spChg chg="mod">
          <ac:chgData name="VERONICA SUMMA" userId="659442ee-a5e1-47b6-b2e3-18702eecbd9a" providerId="ADAL" clId="{1E3B9D52-3F6D-4085-AAD4-823510FBEF55}" dt="2023-06-20T08:23:20.271" v="2053" actId="14100"/>
          <ac:spMkLst>
            <pc:docMk/>
            <pc:sldMk cId="1479265112" sldId="264"/>
            <ac:spMk id="11" creationId="{7004D120-EB3C-ECA8-45F9-5EF90CFDE6E9}"/>
          </ac:spMkLst>
        </pc:spChg>
      </pc:sldChg>
      <pc:sldChg chg="modSp mod">
        <pc:chgData name="VERONICA SUMMA" userId="659442ee-a5e1-47b6-b2e3-18702eecbd9a" providerId="ADAL" clId="{1E3B9D52-3F6D-4085-AAD4-823510FBEF55}" dt="2023-06-20T09:16:41.312" v="2376" actId="20577"/>
        <pc:sldMkLst>
          <pc:docMk/>
          <pc:sldMk cId="1852658400" sldId="265"/>
        </pc:sldMkLst>
        <pc:spChg chg="mod">
          <ac:chgData name="VERONICA SUMMA" userId="659442ee-a5e1-47b6-b2e3-18702eecbd9a" providerId="ADAL" clId="{1E3B9D52-3F6D-4085-AAD4-823510FBEF55}" dt="2023-06-20T08:23:30.542" v="2055" actId="14100"/>
          <ac:spMkLst>
            <pc:docMk/>
            <pc:sldMk cId="1852658400" sldId="265"/>
            <ac:spMk id="12" creationId="{2A577469-0EC3-8D60-F9BE-B2D14DA682AA}"/>
          </ac:spMkLst>
        </pc:spChg>
        <pc:graphicFrameChg chg="mod">
          <ac:chgData name="VERONICA SUMMA" userId="659442ee-a5e1-47b6-b2e3-18702eecbd9a" providerId="ADAL" clId="{1E3B9D52-3F6D-4085-AAD4-823510FBEF55}" dt="2023-06-20T09:16:41.312" v="2376" actId="20577"/>
          <ac:graphicFrameMkLst>
            <pc:docMk/>
            <pc:sldMk cId="1852658400" sldId="265"/>
            <ac:graphicFrameMk id="14" creationId="{F783AF65-2D1D-31C5-71C5-6DBB37780539}"/>
          </ac:graphicFrameMkLst>
        </pc:graphicFrameChg>
      </pc:sldChg>
      <pc:sldChg chg="modSp mod setBg">
        <pc:chgData name="VERONICA SUMMA" userId="659442ee-a5e1-47b6-b2e3-18702eecbd9a" providerId="ADAL" clId="{1E3B9D52-3F6D-4085-AAD4-823510FBEF55}" dt="2023-06-20T09:21:10.685" v="2487" actId="20577"/>
        <pc:sldMkLst>
          <pc:docMk/>
          <pc:sldMk cId="818235033" sldId="266"/>
        </pc:sldMkLst>
        <pc:spChg chg="mod">
          <ac:chgData name="VERONICA SUMMA" userId="659442ee-a5e1-47b6-b2e3-18702eecbd9a" providerId="ADAL" clId="{1E3B9D52-3F6D-4085-AAD4-823510FBEF55}" dt="2023-06-20T09:21:10.685" v="2487" actId="20577"/>
          <ac:spMkLst>
            <pc:docMk/>
            <pc:sldMk cId="818235033" sldId="266"/>
            <ac:spMk id="11" creationId="{1AB70735-FE4D-E470-3A2A-C71E82CB046C}"/>
          </ac:spMkLst>
        </pc:spChg>
      </pc:sldChg>
      <pc:sldChg chg="modSp mod setBg">
        <pc:chgData name="VERONICA SUMMA" userId="659442ee-a5e1-47b6-b2e3-18702eecbd9a" providerId="ADAL" clId="{1E3B9D52-3F6D-4085-AAD4-823510FBEF55}" dt="2023-06-20T09:21:04.711" v="2482" actId="20577"/>
        <pc:sldMkLst>
          <pc:docMk/>
          <pc:sldMk cId="2438962350" sldId="267"/>
        </pc:sldMkLst>
        <pc:spChg chg="mod">
          <ac:chgData name="VERONICA SUMMA" userId="659442ee-a5e1-47b6-b2e3-18702eecbd9a" providerId="ADAL" clId="{1E3B9D52-3F6D-4085-AAD4-823510FBEF55}" dt="2023-06-20T09:21:04.711" v="2482" actId="20577"/>
          <ac:spMkLst>
            <pc:docMk/>
            <pc:sldMk cId="2438962350" sldId="267"/>
            <ac:spMk id="6" creationId="{89F698C9-01F3-3B00-D158-4DF8B0240677}"/>
          </ac:spMkLst>
        </pc:spChg>
      </pc:sldChg>
      <pc:sldChg chg="modSp mod setBg">
        <pc:chgData name="VERONICA SUMMA" userId="659442ee-a5e1-47b6-b2e3-18702eecbd9a" providerId="ADAL" clId="{1E3B9D52-3F6D-4085-AAD4-823510FBEF55}" dt="2023-06-20T09:20:46.334" v="2474" actId="20577"/>
        <pc:sldMkLst>
          <pc:docMk/>
          <pc:sldMk cId="2843247657" sldId="268"/>
        </pc:sldMkLst>
        <pc:spChg chg="mod">
          <ac:chgData name="VERONICA SUMMA" userId="659442ee-a5e1-47b6-b2e3-18702eecbd9a" providerId="ADAL" clId="{1E3B9D52-3F6D-4085-AAD4-823510FBEF55}" dt="2023-06-20T08:23:40.942" v="2056" actId="14100"/>
          <ac:spMkLst>
            <pc:docMk/>
            <pc:sldMk cId="2843247657" sldId="268"/>
            <ac:spMk id="3" creationId="{F9A69C8A-95D6-5EFB-C1B8-F8B1A2B4C7EF}"/>
          </ac:spMkLst>
        </pc:spChg>
        <pc:graphicFrameChg chg="mod">
          <ac:chgData name="VERONICA SUMMA" userId="659442ee-a5e1-47b6-b2e3-18702eecbd9a" providerId="ADAL" clId="{1E3B9D52-3F6D-4085-AAD4-823510FBEF55}" dt="2023-06-20T09:20:46.334" v="2474" actId="20577"/>
          <ac:graphicFrameMkLst>
            <pc:docMk/>
            <pc:sldMk cId="2843247657" sldId="268"/>
            <ac:graphicFrameMk id="42" creationId="{A57C70F8-1426-D3CE-9027-D7B35C109B39}"/>
          </ac:graphicFrameMkLst>
        </pc:graphicFrameChg>
      </pc:sldChg>
      <pc:sldChg chg="del">
        <pc:chgData name="VERONICA SUMMA" userId="659442ee-a5e1-47b6-b2e3-18702eecbd9a" providerId="ADAL" clId="{1E3B9D52-3F6D-4085-AAD4-823510FBEF55}" dt="2023-06-20T08:16:57.621" v="1229" actId="47"/>
        <pc:sldMkLst>
          <pc:docMk/>
          <pc:sldMk cId="44231882" sldId="269"/>
        </pc:sldMkLst>
      </pc:sldChg>
      <pc:sldChg chg="del">
        <pc:chgData name="VERONICA SUMMA" userId="659442ee-a5e1-47b6-b2e3-18702eecbd9a" providerId="ADAL" clId="{1E3B9D52-3F6D-4085-AAD4-823510FBEF55}" dt="2023-06-20T08:16:59.459" v="1230" actId="47"/>
        <pc:sldMkLst>
          <pc:docMk/>
          <pc:sldMk cId="2260460402" sldId="270"/>
        </pc:sldMkLst>
      </pc:sldChg>
      <pc:sldChg chg="addSp delSp modSp del mod setBg">
        <pc:chgData name="VERONICA SUMMA" userId="659442ee-a5e1-47b6-b2e3-18702eecbd9a" providerId="ADAL" clId="{1E3B9D52-3F6D-4085-AAD4-823510FBEF55}" dt="2023-06-20T09:06:12.849" v="2281" actId="47"/>
        <pc:sldMkLst>
          <pc:docMk/>
          <pc:sldMk cId="2492964922" sldId="271"/>
        </pc:sldMkLst>
        <pc:spChg chg="mod">
          <ac:chgData name="VERONICA SUMMA" userId="659442ee-a5e1-47b6-b2e3-18702eecbd9a" providerId="ADAL" clId="{1E3B9D52-3F6D-4085-AAD4-823510FBEF55}" dt="2023-06-20T09:05:52.426" v="2278" actId="26606"/>
          <ac:spMkLst>
            <pc:docMk/>
            <pc:sldMk cId="2492964922" sldId="271"/>
            <ac:spMk id="2" creationId="{9ACD44DE-1F6F-6B8C-A174-28585F1BB894}"/>
          </ac:spMkLst>
        </pc:spChg>
        <pc:spChg chg="del">
          <ac:chgData name="VERONICA SUMMA" userId="659442ee-a5e1-47b6-b2e3-18702eecbd9a" providerId="ADAL" clId="{1E3B9D52-3F6D-4085-AAD4-823510FBEF55}" dt="2023-06-20T08:55:47.389" v="2174" actId="478"/>
          <ac:spMkLst>
            <pc:docMk/>
            <pc:sldMk cId="2492964922" sldId="271"/>
            <ac:spMk id="5" creationId="{47A2BC28-5780-5CC1-39C9-4C74A3B17288}"/>
          </ac:spMkLst>
        </pc:spChg>
        <pc:spChg chg="del mod">
          <ac:chgData name="VERONICA SUMMA" userId="659442ee-a5e1-47b6-b2e3-18702eecbd9a" providerId="ADAL" clId="{1E3B9D52-3F6D-4085-AAD4-823510FBEF55}" dt="2023-06-20T08:55:41.963" v="2173" actId="26606"/>
          <ac:spMkLst>
            <pc:docMk/>
            <pc:sldMk cId="2492964922" sldId="271"/>
            <ac:spMk id="6" creationId="{75746766-C4D0-31AA-C36C-6D2EABD9D16C}"/>
          </ac:spMkLst>
        </pc:spChg>
        <pc:spChg chg="del">
          <ac:chgData name="VERONICA SUMMA" userId="659442ee-a5e1-47b6-b2e3-18702eecbd9a" providerId="ADAL" clId="{1E3B9D52-3F6D-4085-AAD4-823510FBEF55}" dt="2023-06-20T08:55:41.963" v="2173" actId="26606"/>
          <ac:spMkLst>
            <pc:docMk/>
            <pc:sldMk cId="2492964922" sldId="271"/>
            <ac:spMk id="14" creationId="{131BAD53-4E89-4F62-BBB7-26359763ED39}"/>
          </ac:spMkLst>
        </pc:spChg>
        <pc:spChg chg="del">
          <ac:chgData name="VERONICA SUMMA" userId="659442ee-a5e1-47b6-b2e3-18702eecbd9a" providerId="ADAL" clId="{1E3B9D52-3F6D-4085-AAD4-823510FBEF55}" dt="2023-06-20T08:55:41.963" v="2173" actId="26606"/>
          <ac:spMkLst>
            <pc:docMk/>
            <pc:sldMk cId="2492964922" sldId="271"/>
            <ac:spMk id="16" creationId="{62756DA2-40EB-4C6F-B962-5822FFB54FB6}"/>
          </ac:spMkLst>
        </pc:spChg>
        <pc:spChg chg="add del">
          <ac:chgData name="VERONICA SUMMA" userId="659442ee-a5e1-47b6-b2e3-18702eecbd9a" providerId="ADAL" clId="{1E3B9D52-3F6D-4085-AAD4-823510FBEF55}" dt="2023-06-20T09:05:52.426" v="2278" actId="26606"/>
          <ac:spMkLst>
            <pc:docMk/>
            <pc:sldMk cId="2492964922" sldId="271"/>
            <ac:spMk id="22" creationId="{738F59A4-4431-460D-8E49-6E65C189A566}"/>
          </ac:spMkLst>
        </pc:spChg>
        <pc:spChg chg="add del">
          <ac:chgData name="VERONICA SUMMA" userId="659442ee-a5e1-47b6-b2e3-18702eecbd9a" providerId="ADAL" clId="{1E3B9D52-3F6D-4085-AAD4-823510FBEF55}" dt="2023-06-20T09:05:52.426" v="2278" actId="26606"/>
          <ac:spMkLst>
            <pc:docMk/>
            <pc:sldMk cId="2492964922" sldId="271"/>
            <ac:spMk id="31" creationId="{6C4028FD-8BAA-4A19-BFDE-594D991B7552}"/>
          </ac:spMkLst>
        </pc:spChg>
        <pc:spChg chg="add del">
          <ac:chgData name="VERONICA SUMMA" userId="659442ee-a5e1-47b6-b2e3-18702eecbd9a" providerId="ADAL" clId="{1E3B9D52-3F6D-4085-AAD4-823510FBEF55}" dt="2023-06-20T09:05:49.893" v="2276" actId="26606"/>
          <ac:spMkLst>
            <pc:docMk/>
            <pc:sldMk cId="2492964922" sldId="271"/>
            <ac:spMk id="36" creationId="{45D37F4E-DDB4-456B-97E0-9937730A039F}"/>
          </ac:spMkLst>
        </pc:spChg>
        <pc:spChg chg="add del">
          <ac:chgData name="VERONICA SUMMA" userId="659442ee-a5e1-47b6-b2e3-18702eecbd9a" providerId="ADAL" clId="{1E3B9D52-3F6D-4085-AAD4-823510FBEF55}" dt="2023-06-20T09:05:49.893" v="2276" actId="26606"/>
          <ac:spMkLst>
            <pc:docMk/>
            <pc:sldMk cId="2492964922" sldId="271"/>
            <ac:spMk id="38" creationId="{B2DD41CD-8F47-4F56-AD12-4E2FF7696987}"/>
          </ac:spMkLst>
        </pc:spChg>
        <pc:grpChg chg="add del">
          <ac:chgData name="VERONICA SUMMA" userId="659442ee-a5e1-47b6-b2e3-18702eecbd9a" providerId="ADAL" clId="{1E3B9D52-3F6D-4085-AAD4-823510FBEF55}" dt="2023-06-20T09:05:52.426" v="2278" actId="26606"/>
          <ac:grpSpMkLst>
            <pc:docMk/>
            <pc:sldMk cId="2492964922" sldId="271"/>
            <ac:grpSpMk id="24" creationId="{8A919B9C-5C01-47E4-B2F2-45F589208ABF}"/>
          </ac:grpSpMkLst>
        </pc:grpChg>
        <pc:graphicFrameChg chg="add mod modGraphic">
          <ac:chgData name="VERONICA SUMMA" userId="659442ee-a5e1-47b6-b2e3-18702eecbd9a" providerId="ADAL" clId="{1E3B9D52-3F6D-4085-AAD4-823510FBEF55}" dt="2023-06-20T09:05:52.426" v="2278" actId="26606"/>
          <ac:graphicFrameMkLst>
            <pc:docMk/>
            <pc:sldMk cId="2492964922" sldId="271"/>
            <ac:graphicFrameMk id="18" creationId="{AEBB6D42-FDB4-2625-886A-05643EDB6691}"/>
          </ac:graphicFrameMkLst>
        </pc:graphicFrameChg>
      </pc:sldChg>
      <pc:sldChg chg="addSp delSp modSp mod setBg">
        <pc:chgData name="VERONICA SUMMA" userId="659442ee-a5e1-47b6-b2e3-18702eecbd9a" providerId="ADAL" clId="{1E3B9D52-3F6D-4085-AAD4-823510FBEF55}" dt="2023-06-20T09:23:16.997" v="2506" actId="255"/>
        <pc:sldMkLst>
          <pc:docMk/>
          <pc:sldMk cId="2390574701" sldId="272"/>
        </pc:sldMkLst>
        <pc:spChg chg="mod ord">
          <ac:chgData name="VERONICA SUMMA" userId="659442ee-a5e1-47b6-b2e3-18702eecbd9a" providerId="ADAL" clId="{1E3B9D52-3F6D-4085-AAD4-823510FBEF55}" dt="2023-06-20T09:23:16.997" v="2506" actId="255"/>
          <ac:spMkLst>
            <pc:docMk/>
            <pc:sldMk cId="2390574701" sldId="272"/>
            <ac:spMk id="3" creationId="{84A9FEFD-5E3B-612E-1637-C531BCC4E4DD}"/>
          </ac:spMkLst>
        </pc:spChg>
        <pc:spChg chg="mod">
          <ac:chgData name="VERONICA SUMMA" userId="659442ee-a5e1-47b6-b2e3-18702eecbd9a" providerId="ADAL" clId="{1E3B9D52-3F6D-4085-AAD4-823510FBEF55}" dt="2023-06-20T08:41:02.487" v="2092" actId="1076"/>
          <ac:spMkLst>
            <pc:docMk/>
            <pc:sldMk cId="2390574701" sldId="272"/>
            <ac:spMk id="4" creationId="{F21338D8-C892-A28D-3921-B31D1A64BC9B}"/>
          </ac:spMkLst>
        </pc:spChg>
        <pc:spChg chg="add del">
          <ac:chgData name="VERONICA SUMMA" userId="659442ee-a5e1-47b6-b2e3-18702eecbd9a" providerId="ADAL" clId="{1E3B9D52-3F6D-4085-AAD4-823510FBEF55}" dt="2023-06-20T08:33:01.051" v="2060" actId="26606"/>
          <ac:spMkLst>
            <pc:docMk/>
            <pc:sldMk cId="2390574701" sldId="272"/>
            <ac:spMk id="9" creationId="{45D37F4E-DDB4-456B-97E0-9937730A039F}"/>
          </ac:spMkLst>
        </pc:spChg>
        <pc:spChg chg="add del">
          <ac:chgData name="VERONICA SUMMA" userId="659442ee-a5e1-47b6-b2e3-18702eecbd9a" providerId="ADAL" clId="{1E3B9D52-3F6D-4085-AAD4-823510FBEF55}" dt="2023-06-20T08:33:01.051" v="2060" actId="26606"/>
          <ac:spMkLst>
            <pc:docMk/>
            <pc:sldMk cId="2390574701" sldId="272"/>
            <ac:spMk id="11" creationId="{B2DD41CD-8F47-4F56-AD12-4E2FF7696987}"/>
          </ac:spMkLst>
        </pc:spChg>
        <pc:spChg chg="add del">
          <ac:chgData name="VERONICA SUMMA" userId="659442ee-a5e1-47b6-b2e3-18702eecbd9a" providerId="ADAL" clId="{1E3B9D52-3F6D-4085-AAD4-823510FBEF55}" dt="2023-06-20T08:35:00.731" v="2068" actId="26606"/>
          <ac:spMkLst>
            <pc:docMk/>
            <pc:sldMk cId="2390574701" sldId="272"/>
            <ac:spMk id="13" creationId="{9F79630B-0F0B-446E-A637-38FA8F61D10E}"/>
          </ac:spMkLst>
        </pc:spChg>
        <pc:spChg chg="add del">
          <ac:chgData name="VERONICA SUMMA" userId="659442ee-a5e1-47b6-b2e3-18702eecbd9a" providerId="ADAL" clId="{1E3B9D52-3F6D-4085-AAD4-823510FBEF55}" dt="2023-06-20T08:35:00.731" v="2068" actId="26606"/>
          <ac:spMkLst>
            <pc:docMk/>
            <pc:sldMk cId="2390574701" sldId="272"/>
            <ac:spMk id="14" creationId="{B3437C99-FC8E-4311-B48A-F0C4C329B154}"/>
          </ac:spMkLst>
        </pc:spChg>
        <pc:picChg chg="add del mod">
          <ac:chgData name="VERONICA SUMMA" userId="659442ee-a5e1-47b6-b2e3-18702eecbd9a" providerId="ADAL" clId="{1E3B9D52-3F6D-4085-AAD4-823510FBEF55}" dt="2023-06-20T08:35:02.083" v="2069" actId="478"/>
          <ac:picMkLst>
            <pc:docMk/>
            <pc:sldMk cId="2390574701" sldId="272"/>
            <ac:picMk id="2" creationId="{72EBA532-6AA5-26FC-DD78-539370D16F5B}"/>
          </ac:picMkLst>
        </pc:picChg>
        <pc:picChg chg="add mod modCrop">
          <ac:chgData name="VERONICA SUMMA" userId="659442ee-a5e1-47b6-b2e3-18702eecbd9a" providerId="ADAL" clId="{1E3B9D52-3F6D-4085-AAD4-823510FBEF55}" dt="2023-06-20T08:40:17.256" v="2080" actId="1076"/>
          <ac:picMkLst>
            <pc:docMk/>
            <pc:sldMk cId="2390574701" sldId="272"/>
            <ac:picMk id="6" creationId="{107518E7-062C-DA81-9174-DB535C594FCD}"/>
          </ac:picMkLst>
        </pc:picChg>
      </pc:sldChg>
      <pc:sldChg chg="addSp delSp modSp add mod setBg">
        <pc:chgData name="VERONICA SUMMA" userId="659442ee-a5e1-47b6-b2e3-18702eecbd9a" providerId="ADAL" clId="{1E3B9D52-3F6D-4085-AAD4-823510FBEF55}" dt="2023-06-20T09:22:25.907" v="2492" actId="948"/>
        <pc:sldMkLst>
          <pc:docMk/>
          <pc:sldMk cId="1048893239" sldId="273"/>
        </pc:sldMkLst>
        <pc:spChg chg="mod ord">
          <ac:chgData name="VERONICA SUMMA" userId="659442ee-a5e1-47b6-b2e3-18702eecbd9a" providerId="ADAL" clId="{1E3B9D52-3F6D-4085-AAD4-823510FBEF55}" dt="2023-06-20T09:22:25.907" v="2492" actId="948"/>
          <ac:spMkLst>
            <pc:docMk/>
            <pc:sldMk cId="1048893239" sldId="273"/>
            <ac:spMk id="3" creationId="{84A9FEFD-5E3B-612E-1637-C531BCC4E4DD}"/>
          </ac:spMkLst>
        </pc:spChg>
        <pc:spChg chg="del mod">
          <ac:chgData name="VERONICA SUMMA" userId="659442ee-a5e1-47b6-b2e3-18702eecbd9a" providerId="ADAL" clId="{1E3B9D52-3F6D-4085-AAD4-823510FBEF55}" dt="2023-06-20T08:58:50.386" v="2205" actId="478"/>
          <ac:spMkLst>
            <pc:docMk/>
            <pc:sldMk cId="1048893239" sldId="273"/>
            <ac:spMk id="4" creationId="{F21338D8-C892-A28D-3921-B31D1A64BC9B}"/>
          </ac:spMkLst>
        </pc:spChg>
        <pc:spChg chg="add del mod">
          <ac:chgData name="VERONICA SUMMA" userId="659442ee-a5e1-47b6-b2e3-18702eecbd9a" providerId="ADAL" clId="{1E3B9D52-3F6D-4085-AAD4-823510FBEF55}" dt="2023-06-20T08:58:52.821" v="2206" actId="478"/>
          <ac:spMkLst>
            <pc:docMk/>
            <pc:sldMk cId="1048893239" sldId="273"/>
            <ac:spMk id="9" creationId="{8CE0A1D7-294E-9B2F-D6A5-603D46AF89A1}"/>
          </ac:spMkLst>
        </pc:spChg>
        <pc:spChg chg="add del">
          <ac:chgData name="VERONICA SUMMA" userId="659442ee-a5e1-47b6-b2e3-18702eecbd9a" providerId="ADAL" clId="{1E3B9D52-3F6D-4085-AAD4-823510FBEF55}" dt="2023-06-20T08:48:07.382" v="2146" actId="26606"/>
          <ac:spMkLst>
            <pc:docMk/>
            <pc:sldMk cId="1048893239" sldId="273"/>
            <ac:spMk id="10" creationId="{9F79630B-0F0B-446E-A637-38FA8F61D10E}"/>
          </ac:spMkLst>
        </pc:spChg>
        <pc:spChg chg="add mod">
          <ac:chgData name="VERONICA SUMMA" userId="659442ee-a5e1-47b6-b2e3-18702eecbd9a" providerId="ADAL" clId="{1E3B9D52-3F6D-4085-AAD4-823510FBEF55}" dt="2023-06-20T08:58:55.945" v="2209" actId="20577"/>
          <ac:spMkLst>
            <pc:docMk/>
            <pc:sldMk cId="1048893239" sldId="273"/>
            <ac:spMk id="11" creationId="{685B59E1-FD4F-C69E-88C9-BF9190E3C630}"/>
          </ac:spMkLst>
        </pc:spChg>
        <pc:spChg chg="add del">
          <ac:chgData name="VERONICA SUMMA" userId="659442ee-a5e1-47b6-b2e3-18702eecbd9a" providerId="ADAL" clId="{1E3B9D52-3F6D-4085-AAD4-823510FBEF55}" dt="2023-06-20T08:48:07.382" v="2146" actId="26606"/>
          <ac:spMkLst>
            <pc:docMk/>
            <pc:sldMk cId="1048893239" sldId="273"/>
            <ac:spMk id="12" creationId="{B3437C99-FC8E-4311-B48A-F0C4C329B154}"/>
          </ac:spMkLst>
        </pc:spChg>
        <pc:spChg chg="add">
          <ac:chgData name="VERONICA SUMMA" userId="659442ee-a5e1-47b6-b2e3-18702eecbd9a" providerId="ADAL" clId="{1E3B9D52-3F6D-4085-AAD4-823510FBEF55}" dt="2023-06-20T08:48:07.382" v="2146" actId="26606"/>
          <ac:spMkLst>
            <pc:docMk/>
            <pc:sldMk cId="1048893239" sldId="273"/>
            <ac:spMk id="14" creationId="{7FF47CB7-972F-479F-A36D-9E72D26EC8DA}"/>
          </ac:spMkLst>
        </pc:spChg>
        <pc:spChg chg="add">
          <ac:chgData name="VERONICA SUMMA" userId="659442ee-a5e1-47b6-b2e3-18702eecbd9a" providerId="ADAL" clId="{1E3B9D52-3F6D-4085-AAD4-823510FBEF55}" dt="2023-06-20T08:48:07.382" v="2146" actId="26606"/>
          <ac:spMkLst>
            <pc:docMk/>
            <pc:sldMk cId="1048893239" sldId="273"/>
            <ac:spMk id="15" creationId="{0D153B68-5844-490D-8E67-F616D6D721CA}"/>
          </ac:spMkLst>
        </pc:spChg>
        <pc:spChg chg="add">
          <ac:chgData name="VERONICA SUMMA" userId="659442ee-a5e1-47b6-b2e3-18702eecbd9a" providerId="ADAL" clId="{1E3B9D52-3F6D-4085-AAD4-823510FBEF55}" dt="2023-06-20T08:48:07.382" v="2146" actId="26606"/>
          <ac:spMkLst>
            <pc:docMk/>
            <pc:sldMk cId="1048893239" sldId="273"/>
            <ac:spMk id="16" creationId="{9A0D773F-7A7D-4DBB-9DEA-86BB8B8F4BC8}"/>
          </ac:spMkLst>
        </pc:spChg>
        <pc:spChg chg="add del">
          <ac:chgData name="VERONICA SUMMA" userId="659442ee-a5e1-47b6-b2e3-18702eecbd9a" providerId="ADAL" clId="{1E3B9D52-3F6D-4085-AAD4-823510FBEF55}" dt="2023-06-20T08:47:48.360" v="2142" actId="26606"/>
          <ac:spMkLst>
            <pc:docMk/>
            <pc:sldMk cId="1048893239" sldId="273"/>
            <ac:spMk id="17" creationId="{C9A36457-A5F4-4103-A443-02581C09185B}"/>
          </ac:spMkLst>
        </pc:spChg>
        <pc:spChg chg="add del">
          <ac:chgData name="VERONICA SUMMA" userId="659442ee-a5e1-47b6-b2e3-18702eecbd9a" providerId="ADAL" clId="{1E3B9D52-3F6D-4085-AAD4-823510FBEF55}" dt="2023-06-20T08:47:48.360" v="2142" actId="26606"/>
          <ac:spMkLst>
            <pc:docMk/>
            <pc:sldMk cId="1048893239" sldId="273"/>
            <ac:spMk id="19" creationId="{DC5FB7E8-B636-40FA-BE8D-48145C0F5C57}"/>
          </ac:spMkLst>
        </pc:spChg>
        <pc:spChg chg="add del">
          <ac:chgData name="VERONICA SUMMA" userId="659442ee-a5e1-47b6-b2e3-18702eecbd9a" providerId="ADAL" clId="{1E3B9D52-3F6D-4085-AAD4-823510FBEF55}" dt="2023-06-20T08:47:48.360" v="2142" actId="26606"/>
          <ac:spMkLst>
            <pc:docMk/>
            <pc:sldMk cId="1048893239" sldId="273"/>
            <ac:spMk id="21" creationId="{142DCE2C-2863-46FA-9BE7-24365A24D9BA}"/>
          </ac:spMkLst>
        </pc:spChg>
        <pc:picChg chg="add del mod">
          <ac:chgData name="VERONICA SUMMA" userId="659442ee-a5e1-47b6-b2e3-18702eecbd9a" providerId="ADAL" clId="{1E3B9D52-3F6D-4085-AAD4-823510FBEF55}" dt="2023-06-20T08:47:33.606" v="2139" actId="478"/>
          <ac:picMkLst>
            <pc:docMk/>
            <pc:sldMk cId="1048893239" sldId="273"/>
            <ac:picMk id="5" creationId="{9FE51EE5-6797-0AD1-2938-8B4599BE9305}"/>
          </ac:picMkLst>
        </pc:picChg>
        <pc:picChg chg="add mod modCrop">
          <ac:chgData name="VERONICA SUMMA" userId="659442ee-a5e1-47b6-b2e3-18702eecbd9a" providerId="ADAL" clId="{1E3B9D52-3F6D-4085-AAD4-823510FBEF55}" dt="2023-06-20T09:01:55.335" v="2233" actId="1076"/>
          <ac:picMkLst>
            <pc:docMk/>
            <pc:sldMk cId="1048893239" sldId="273"/>
            <ac:picMk id="7" creationId="{BB5E5C8E-B0F4-77E9-F207-0067BE46EE7C}"/>
          </ac:picMkLst>
        </pc:picChg>
      </pc:sldChg>
      <pc:sldChg chg="addSp delSp modSp add mod setBg">
        <pc:chgData name="VERONICA SUMMA" userId="659442ee-a5e1-47b6-b2e3-18702eecbd9a" providerId="ADAL" clId="{1E3B9D52-3F6D-4085-AAD4-823510FBEF55}" dt="2023-06-20T09:23:48.978" v="2516" actId="20577"/>
        <pc:sldMkLst>
          <pc:docMk/>
          <pc:sldMk cId="4119512580" sldId="274"/>
        </pc:sldMkLst>
        <pc:spChg chg="del mod">
          <ac:chgData name="VERONICA SUMMA" userId="659442ee-a5e1-47b6-b2e3-18702eecbd9a" providerId="ADAL" clId="{1E3B9D52-3F6D-4085-AAD4-823510FBEF55}" dt="2023-06-20T09:06:37.311" v="2284" actId="478"/>
          <ac:spMkLst>
            <pc:docMk/>
            <pc:sldMk cId="4119512580" sldId="274"/>
            <ac:spMk id="2" creationId="{9ACD44DE-1F6F-6B8C-A174-28585F1BB894}"/>
          </ac:spMkLst>
        </pc:spChg>
        <pc:spChg chg="add del mod">
          <ac:chgData name="VERONICA SUMMA" userId="659442ee-a5e1-47b6-b2e3-18702eecbd9a" providerId="ADAL" clId="{1E3B9D52-3F6D-4085-AAD4-823510FBEF55}" dt="2023-06-20T09:06:39.068" v="2285" actId="478"/>
          <ac:spMkLst>
            <pc:docMk/>
            <pc:sldMk cId="4119512580" sldId="274"/>
            <ac:spMk id="4" creationId="{ABBB95E8-122D-A399-4754-FBABB8A0BCEA}"/>
          </ac:spMkLst>
        </pc:spChg>
        <pc:spChg chg="add del mod">
          <ac:chgData name="VERONICA SUMMA" userId="659442ee-a5e1-47b6-b2e3-18702eecbd9a" providerId="ADAL" clId="{1E3B9D52-3F6D-4085-AAD4-823510FBEF55}" dt="2023-06-20T09:07:11.810" v="2325" actId="478"/>
          <ac:spMkLst>
            <pc:docMk/>
            <pc:sldMk cId="4119512580" sldId="274"/>
            <ac:spMk id="5" creationId="{D257FA42-EA16-24AD-B7EC-0B10D8C4E5A7}"/>
          </ac:spMkLst>
        </pc:spChg>
        <pc:spChg chg="add del mod">
          <ac:chgData name="VERONICA SUMMA" userId="659442ee-a5e1-47b6-b2e3-18702eecbd9a" providerId="ADAL" clId="{1E3B9D52-3F6D-4085-AAD4-823510FBEF55}" dt="2023-06-20T09:07:13.921" v="2326" actId="478"/>
          <ac:spMkLst>
            <pc:docMk/>
            <pc:sldMk cId="4119512580" sldId="274"/>
            <ac:spMk id="7" creationId="{899AB02B-870C-AC65-4461-41EEB9EE7530}"/>
          </ac:spMkLst>
        </pc:spChg>
        <pc:spChg chg="add mod">
          <ac:chgData name="VERONICA SUMMA" userId="659442ee-a5e1-47b6-b2e3-18702eecbd9a" providerId="ADAL" clId="{1E3B9D52-3F6D-4085-AAD4-823510FBEF55}" dt="2023-06-20T09:07:29.766" v="2358" actId="1076"/>
          <ac:spMkLst>
            <pc:docMk/>
            <pc:sldMk cId="4119512580" sldId="274"/>
            <ac:spMk id="8" creationId="{FF5A0D4D-5C4A-51F8-CECD-1C6E4D41E42F}"/>
          </ac:spMkLst>
        </pc:spChg>
        <pc:spChg chg="del">
          <ac:chgData name="VERONICA SUMMA" userId="659442ee-a5e1-47b6-b2e3-18702eecbd9a" providerId="ADAL" clId="{1E3B9D52-3F6D-4085-AAD4-823510FBEF55}" dt="2023-06-20T09:06:02.458" v="2280" actId="26606"/>
          <ac:spMkLst>
            <pc:docMk/>
            <pc:sldMk cId="4119512580" sldId="274"/>
            <ac:spMk id="22" creationId="{738F59A4-4431-460D-8E49-6E65C189A566}"/>
          </ac:spMkLst>
        </pc:spChg>
        <pc:spChg chg="add">
          <ac:chgData name="VERONICA SUMMA" userId="659442ee-a5e1-47b6-b2e3-18702eecbd9a" providerId="ADAL" clId="{1E3B9D52-3F6D-4085-AAD4-823510FBEF55}" dt="2023-06-20T09:06:02.458" v="2280" actId="26606"/>
          <ac:spMkLst>
            <pc:docMk/>
            <pc:sldMk cId="4119512580" sldId="274"/>
            <ac:spMk id="31" creationId="{B94BF6D8-BAB7-4EB4-9B19-BB8B2F0F700E}"/>
          </ac:spMkLst>
        </pc:spChg>
        <pc:spChg chg="add">
          <ac:chgData name="VERONICA SUMMA" userId="659442ee-a5e1-47b6-b2e3-18702eecbd9a" providerId="ADAL" clId="{1E3B9D52-3F6D-4085-AAD4-823510FBEF55}" dt="2023-06-20T09:06:02.458" v="2280" actId="26606"/>
          <ac:spMkLst>
            <pc:docMk/>
            <pc:sldMk cId="4119512580" sldId="274"/>
            <ac:spMk id="33" creationId="{B233FAAD-5E0A-4FBB-9800-1DAEE5039AF6}"/>
          </ac:spMkLst>
        </pc:spChg>
        <pc:spChg chg="add">
          <ac:chgData name="VERONICA SUMMA" userId="659442ee-a5e1-47b6-b2e3-18702eecbd9a" providerId="ADAL" clId="{1E3B9D52-3F6D-4085-AAD4-823510FBEF55}" dt="2023-06-20T09:06:02.458" v="2280" actId="26606"/>
          <ac:spMkLst>
            <pc:docMk/>
            <pc:sldMk cId="4119512580" sldId="274"/>
            <ac:spMk id="35" creationId="{8276E914-D126-4153-AEBF-1B9B6361C2B7}"/>
          </ac:spMkLst>
        </pc:spChg>
        <pc:grpChg chg="del">
          <ac:chgData name="VERONICA SUMMA" userId="659442ee-a5e1-47b6-b2e3-18702eecbd9a" providerId="ADAL" clId="{1E3B9D52-3F6D-4085-AAD4-823510FBEF55}" dt="2023-06-20T09:06:02.458" v="2280" actId="26606"/>
          <ac:grpSpMkLst>
            <pc:docMk/>
            <pc:sldMk cId="4119512580" sldId="274"/>
            <ac:grpSpMk id="24" creationId="{8A919B9C-5C01-47E4-B2F2-45F589208ABF}"/>
          </ac:grpSpMkLst>
        </pc:grpChg>
        <pc:graphicFrameChg chg="mod">
          <ac:chgData name="VERONICA SUMMA" userId="659442ee-a5e1-47b6-b2e3-18702eecbd9a" providerId="ADAL" clId="{1E3B9D52-3F6D-4085-AAD4-823510FBEF55}" dt="2023-06-20T09:23:48.978" v="2516" actId="20577"/>
          <ac:graphicFrameMkLst>
            <pc:docMk/>
            <pc:sldMk cId="4119512580" sldId="274"/>
            <ac:graphicFrameMk id="18" creationId="{AEBB6D42-FDB4-2625-886A-05643EDB6691}"/>
          </ac:graphicFrameMkLst>
        </pc:graphicFrameChg>
      </pc:sldChg>
      <pc:sldMasterChg chg="setBg modSldLayout">
        <pc:chgData name="VERONICA SUMMA" userId="659442ee-a5e1-47b6-b2e3-18702eecbd9a" providerId="ADAL" clId="{1E3B9D52-3F6D-4085-AAD4-823510FBEF55}" dt="2023-06-20T09:04:54.517" v="2260"/>
        <pc:sldMasterMkLst>
          <pc:docMk/>
          <pc:sldMasterMk cId="3999138365" sldId="2147483648"/>
        </pc:sldMasterMkLst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3859317618" sldId="2147483649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3097308318" sldId="2147483650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2081252008" sldId="2147483651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3414380407" sldId="2147483652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1468628043" sldId="2147483653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3447004259" sldId="2147483654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3741901670" sldId="2147483655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2301036999" sldId="2147483656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964136387" sldId="2147483657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4113836096" sldId="2147483658"/>
          </pc:sldLayoutMkLst>
        </pc:sldLayoutChg>
        <pc:sldLayoutChg chg="setBg">
          <pc:chgData name="VERONICA SUMMA" userId="659442ee-a5e1-47b6-b2e3-18702eecbd9a" providerId="ADAL" clId="{1E3B9D52-3F6D-4085-AAD4-823510FBEF55}" dt="2023-06-20T09:04:54.517" v="2260"/>
          <pc:sldLayoutMkLst>
            <pc:docMk/>
            <pc:sldMasterMk cId="3999138365" sldId="2147483648"/>
            <pc:sldLayoutMk cId="1076440385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681B6-958D-407C-B3C9-8FC9780292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6A4271-1A47-4CE7-98A1-A882185046F2}">
      <dgm:prSet/>
      <dgm:spPr/>
      <dgm:t>
        <a:bodyPr/>
        <a:lstStyle/>
        <a:p>
          <a:r>
            <a:rPr lang="it-IT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Plastikreostus </a:t>
          </a:r>
          <a:r>
            <a: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 </a:t>
          </a:r>
          <a:r>
            <a:rPr lang="it-IT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plastijäätmed mõjutavad tõsiselt maismaaloomi</a:t>
          </a:r>
          <a:r>
            <a:rPr lang="it-IT" dirty="0"/>
            <a:t>.</a:t>
          </a:r>
          <a:endParaRPr lang="en-US" dirty="0"/>
        </a:p>
      </dgm:t>
    </dgm:pt>
    <dgm:pt modelId="{4203BE64-CFD0-478B-BADC-19FF11F6E787}" type="parTrans" cxnId="{0C906D75-49EB-41BD-9323-679526617165}">
      <dgm:prSet/>
      <dgm:spPr/>
      <dgm:t>
        <a:bodyPr/>
        <a:lstStyle/>
        <a:p>
          <a:endParaRPr lang="en-US"/>
        </a:p>
      </dgm:t>
    </dgm:pt>
    <dgm:pt modelId="{3D28EE2B-CAF3-472D-A702-526A602E6BFD}" type="sibTrans" cxnId="{0C906D75-49EB-41BD-9323-679526617165}">
      <dgm:prSet/>
      <dgm:spPr/>
      <dgm:t>
        <a:bodyPr/>
        <a:lstStyle/>
        <a:p>
          <a:endParaRPr lang="en-US"/>
        </a:p>
      </dgm:t>
    </dgm:pt>
    <dgm:pt modelId="{010BA77D-5446-457A-9384-BFD4B148485E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Looduslikud loomad jäävad kergesti plastikust lõksu ja takerduvad sellesse &gt; see võib takistada neid liikumast ja toidu otsimisest, mistõttu nad muutuvad haavatavamaks saagiks. </a:t>
          </a:r>
        </a:p>
      </dgm:t>
    </dgm:pt>
    <dgm:pt modelId="{B136F1D9-5036-4474-8D05-71DC023AF881}" type="parTrans" cxnId="{0119FFBC-7967-454D-9BFE-ADFCADC0DEE1}">
      <dgm:prSet/>
      <dgm:spPr/>
      <dgm:t>
        <a:bodyPr/>
        <a:lstStyle/>
        <a:p>
          <a:endParaRPr lang="en-US"/>
        </a:p>
      </dgm:t>
    </dgm:pt>
    <dgm:pt modelId="{4D7F5A25-C27C-471F-962B-4958FDAF0D69}" type="sibTrans" cxnId="{0119FFBC-7967-454D-9BFE-ADFCADC0DEE1}">
      <dgm:prSet/>
      <dgm:spPr/>
      <dgm:t>
        <a:bodyPr/>
        <a:lstStyle/>
        <a:p>
          <a:endParaRPr lang="en-US"/>
        </a:p>
      </dgm:t>
    </dgm:pt>
    <dgm:pt modelId="{E54D65CE-0309-4A0F-8B5C-FADA69087D5C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Pesukarud pistavad oma pead plastkonteineritesse toidujääke otsides, mille tulemuseks on jäsemete kaotamine ja lõikehaavad.</a:t>
          </a:r>
        </a:p>
      </dgm:t>
    </dgm:pt>
    <dgm:pt modelId="{381419BB-A7FD-495C-94F5-EB06F66B0DF2}" type="parTrans" cxnId="{C4E07EA7-C429-4EEC-A549-7906225117FD}">
      <dgm:prSet/>
      <dgm:spPr/>
      <dgm:t>
        <a:bodyPr/>
        <a:lstStyle/>
        <a:p>
          <a:endParaRPr lang="en-US"/>
        </a:p>
      </dgm:t>
    </dgm:pt>
    <dgm:pt modelId="{7F72C756-080F-42DA-9CF0-867D5E4F61CB}" type="sibTrans" cxnId="{C4E07EA7-C429-4EEC-A549-7906225117FD}">
      <dgm:prSet/>
      <dgm:spPr/>
      <dgm:t>
        <a:bodyPr/>
        <a:lstStyle/>
        <a:p>
          <a:endParaRPr lang="en-US"/>
        </a:p>
      </dgm:t>
    </dgm:pt>
    <dgm:pt modelId="{54407EFB-A983-415B-9BD2-F703F17378BC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Linnud jäävad plastikust rõngaste joogihoidjatesse lõksu, kaotades seega võime lennata ja jahti pidada.</a:t>
          </a:r>
        </a:p>
      </dgm:t>
    </dgm:pt>
    <dgm:pt modelId="{1A187194-950F-4B84-9E7B-15F4746757F9}" type="parTrans" cxnId="{6615C5AC-BAC5-4173-8391-E92590BC2A8B}">
      <dgm:prSet/>
      <dgm:spPr/>
      <dgm:t>
        <a:bodyPr/>
        <a:lstStyle/>
        <a:p>
          <a:endParaRPr lang="en-US"/>
        </a:p>
      </dgm:t>
    </dgm:pt>
    <dgm:pt modelId="{2CC9F7D7-BBA8-4E6D-9B98-6AEE0D237A1E}" type="sibTrans" cxnId="{6615C5AC-BAC5-4173-8391-E92590BC2A8B}">
      <dgm:prSet/>
      <dgm:spPr/>
      <dgm:t>
        <a:bodyPr/>
        <a:lstStyle/>
        <a:p>
          <a:endParaRPr lang="en-US"/>
        </a:p>
      </dgm:t>
    </dgm:pt>
    <dgm:pt modelId="{9BB49452-02BA-4D64-9360-B8F4745767B9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Hirved püüavad oma sarved nööriga kinni</a:t>
          </a:r>
          <a:r>
            <a:rPr lang="en-US" dirty="0"/>
            <a:t>. </a:t>
          </a:r>
        </a:p>
      </dgm:t>
    </dgm:pt>
    <dgm:pt modelId="{EDDDD6A6-4C56-4DA9-8B66-C322CAD2C6EA}" type="parTrans" cxnId="{548602D2-B22B-48A8-A48F-A4568B289037}">
      <dgm:prSet/>
      <dgm:spPr/>
      <dgm:t>
        <a:bodyPr/>
        <a:lstStyle/>
        <a:p>
          <a:endParaRPr lang="en-US"/>
        </a:p>
      </dgm:t>
    </dgm:pt>
    <dgm:pt modelId="{C9EDA023-45C4-482F-AF71-BAD24E20F9E6}" type="sibTrans" cxnId="{548602D2-B22B-48A8-A48F-A4568B289037}">
      <dgm:prSet/>
      <dgm:spPr/>
      <dgm:t>
        <a:bodyPr/>
        <a:lstStyle/>
        <a:p>
          <a:endParaRPr lang="en-US"/>
        </a:p>
      </dgm:t>
    </dgm:pt>
    <dgm:pt modelId="{93860897-3531-4F62-9637-F4522D5A6F1A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Loomad ei suuda eristada, kas midagi on valmistatud plastist või mitte. </a:t>
          </a:r>
        </a:p>
      </dgm:t>
    </dgm:pt>
    <dgm:pt modelId="{7829D700-BFEA-4751-8968-40EDEAEA2A57}" type="parTrans" cxnId="{7623CBE4-60C0-41DB-B345-96F4D789E549}">
      <dgm:prSet/>
      <dgm:spPr/>
      <dgm:t>
        <a:bodyPr/>
        <a:lstStyle/>
        <a:p>
          <a:endParaRPr lang="en-US"/>
        </a:p>
      </dgm:t>
    </dgm:pt>
    <dgm:pt modelId="{1F8B88DB-2CA9-43AC-BAEB-4D3EF58111BE}" type="sibTrans" cxnId="{7623CBE4-60C0-41DB-B345-96F4D789E549}">
      <dgm:prSet/>
      <dgm:spPr/>
      <dgm:t>
        <a:bodyPr/>
        <a:lstStyle/>
        <a:p>
          <a:endParaRPr lang="en-US"/>
        </a:p>
      </dgm:t>
    </dgm:pt>
    <dgm:pt modelId="{66B3AA73-C623-4B59-8DB9-DB9A33F42B37}" type="pres">
      <dgm:prSet presAssocID="{A22681B6-958D-407C-B3C9-8FC9780292D6}" presName="root" presStyleCnt="0">
        <dgm:presLayoutVars>
          <dgm:dir/>
          <dgm:resizeHandles val="exact"/>
        </dgm:presLayoutVars>
      </dgm:prSet>
      <dgm:spPr/>
    </dgm:pt>
    <dgm:pt modelId="{EAD99CC4-0995-4A75-B892-7A4B6D40DF1C}" type="pres">
      <dgm:prSet presAssocID="{4C6A4271-1A47-4CE7-98A1-A882185046F2}" presName="compNode" presStyleCnt="0"/>
      <dgm:spPr/>
    </dgm:pt>
    <dgm:pt modelId="{9112C755-41AA-45EF-AE2F-911E322B1953}" type="pres">
      <dgm:prSet presAssocID="{4C6A4271-1A47-4CE7-98A1-A882185046F2}" presName="bgRect" presStyleLbl="bgShp" presStyleIdx="0" presStyleCnt="6"/>
      <dgm:spPr/>
    </dgm:pt>
    <dgm:pt modelId="{C6393FDB-3F35-4B1C-9BC4-6824FE005044}" type="pres">
      <dgm:prSet presAssocID="{4C6A4271-1A47-4CE7-98A1-A882185046F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iglia d'acqua con riempimento a tinta unita"/>
        </a:ext>
      </dgm:extLst>
    </dgm:pt>
    <dgm:pt modelId="{676B1382-093D-4A6D-B715-2AE9AD813DC9}" type="pres">
      <dgm:prSet presAssocID="{4C6A4271-1A47-4CE7-98A1-A882185046F2}" presName="spaceRect" presStyleCnt="0"/>
      <dgm:spPr/>
    </dgm:pt>
    <dgm:pt modelId="{654312A3-CBF0-400A-8C7C-9E7FC957C7EF}" type="pres">
      <dgm:prSet presAssocID="{4C6A4271-1A47-4CE7-98A1-A882185046F2}" presName="parTx" presStyleLbl="revTx" presStyleIdx="0" presStyleCnt="6">
        <dgm:presLayoutVars>
          <dgm:chMax val="0"/>
          <dgm:chPref val="0"/>
        </dgm:presLayoutVars>
      </dgm:prSet>
      <dgm:spPr/>
    </dgm:pt>
    <dgm:pt modelId="{BB23249C-5D8C-4D5A-9E81-C223975D2EE1}" type="pres">
      <dgm:prSet presAssocID="{3D28EE2B-CAF3-472D-A702-526A602E6BFD}" presName="sibTrans" presStyleCnt="0"/>
      <dgm:spPr/>
    </dgm:pt>
    <dgm:pt modelId="{9A329732-357C-4B91-9CC0-A44F26803BEB}" type="pres">
      <dgm:prSet presAssocID="{010BA77D-5446-457A-9384-BFD4B148485E}" presName="compNode" presStyleCnt="0"/>
      <dgm:spPr/>
    </dgm:pt>
    <dgm:pt modelId="{3E84990D-585F-4F51-ABDA-E58839CC01B5}" type="pres">
      <dgm:prSet presAssocID="{010BA77D-5446-457A-9384-BFD4B148485E}" presName="bgRect" presStyleLbl="bgShp" presStyleIdx="1" presStyleCnt="6"/>
      <dgm:spPr/>
    </dgm:pt>
    <dgm:pt modelId="{CE370BBC-D129-47D6-8F81-A1430D595199}" type="pres">
      <dgm:prSet presAssocID="{010BA77D-5446-457A-9384-BFD4B148485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fante con riempimento a tinta unita"/>
        </a:ext>
      </dgm:extLst>
    </dgm:pt>
    <dgm:pt modelId="{80094AC2-B369-4350-83E1-C6EECA75C8CE}" type="pres">
      <dgm:prSet presAssocID="{010BA77D-5446-457A-9384-BFD4B148485E}" presName="spaceRect" presStyleCnt="0"/>
      <dgm:spPr/>
    </dgm:pt>
    <dgm:pt modelId="{221F2513-A6D8-47B2-8A53-1F84AE7C918C}" type="pres">
      <dgm:prSet presAssocID="{010BA77D-5446-457A-9384-BFD4B148485E}" presName="parTx" presStyleLbl="revTx" presStyleIdx="1" presStyleCnt="6">
        <dgm:presLayoutVars>
          <dgm:chMax val="0"/>
          <dgm:chPref val="0"/>
        </dgm:presLayoutVars>
      </dgm:prSet>
      <dgm:spPr/>
    </dgm:pt>
    <dgm:pt modelId="{D4AE7963-2266-4DDA-A7CA-0205815D9A81}" type="pres">
      <dgm:prSet presAssocID="{4D7F5A25-C27C-471F-962B-4958FDAF0D69}" presName="sibTrans" presStyleCnt="0"/>
      <dgm:spPr/>
    </dgm:pt>
    <dgm:pt modelId="{796F7942-4357-4D64-8262-D0EE2CEDF4D3}" type="pres">
      <dgm:prSet presAssocID="{E54D65CE-0309-4A0F-8B5C-FADA69087D5C}" presName="compNode" presStyleCnt="0"/>
      <dgm:spPr/>
    </dgm:pt>
    <dgm:pt modelId="{4D001DFA-E506-454B-BC4B-FFA430D4AD11}" type="pres">
      <dgm:prSet presAssocID="{E54D65CE-0309-4A0F-8B5C-FADA69087D5C}" presName="bgRect" presStyleLbl="bgShp" presStyleIdx="2" presStyleCnt="6"/>
      <dgm:spPr/>
    </dgm:pt>
    <dgm:pt modelId="{65022BBB-5D3B-470E-84C2-59A13D9C46BD}" type="pres">
      <dgm:prSet presAssocID="{E54D65CE-0309-4A0F-8B5C-FADA69087D5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oro con riempimento a tinta unita"/>
        </a:ext>
      </dgm:extLst>
    </dgm:pt>
    <dgm:pt modelId="{E52B9A81-DFAE-4C0E-80AC-01BE9E53749E}" type="pres">
      <dgm:prSet presAssocID="{E54D65CE-0309-4A0F-8B5C-FADA69087D5C}" presName="spaceRect" presStyleCnt="0"/>
      <dgm:spPr/>
    </dgm:pt>
    <dgm:pt modelId="{CE0F8293-F3DD-468C-AD37-46DC78B957C8}" type="pres">
      <dgm:prSet presAssocID="{E54D65CE-0309-4A0F-8B5C-FADA69087D5C}" presName="parTx" presStyleLbl="revTx" presStyleIdx="2" presStyleCnt="6">
        <dgm:presLayoutVars>
          <dgm:chMax val="0"/>
          <dgm:chPref val="0"/>
        </dgm:presLayoutVars>
      </dgm:prSet>
      <dgm:spPr/>
    </dgm:pt>
    <dgm:pt modelId="{6A3F273E-7E8E-4228-81E3-386381C2B6B5}" type="pres">
      <dgm:prSet presAssocID="{7F72C756-080F-42DA-9CF0-867D5E4F61CB}" presName="sibTrans" presStyleCnt="0"/>
      <dgm:spPr/>
    </dgm:pt>
    <dgm:pt modelId="{C80330F4-1315-4111-A1B3-6649DC4A183F}" type="pres">
      <dgm:prSet presAssocID="{54407EFB-A983-415B-9BD2-F703F17378BC}" presName="compNode" presStyleCnt="0"/>
      <dgm:spPr/>
    </dgm:pt>
    <dgm:pt modelId="{40888E6F-2E11-4CD0-8B64-24230D83D36C}" type="pres">
      <dgm:prSet presAssocID="{54407EFB-A983-415B-9BD2-F703F17378BC}" presName="bgRect" presStyleLbl="bgShp" presStyleIdx="3" presStyleCnt="6"/>
      <dgm:spPr/>
    </dgm:pt>
    <dgm:pt modelId="{6612E211-46AE-4C7D-BA09-DDBD9944A17A}" type="pres">
      <dgm:prSet presAssocID="{54407EFB-A983-415B-9BD2-F703F17378B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ndine con riempimento a tinta unita"/>
        </a:ext>
      </dgm:extLst>
    </dgm:pt>
    <dgm:pt modelId="{971456A6-47A7-4141-B371-749C8D4ABD94}" type="pres">
      <dgm:prSet presAssocID="{54407EFB-A983-415B-9BD2-F703F17378BC}" presName="spaceRect" presStyleCnt="0"/>
      <dgm:spPr/>
    </dgm:pt>
    <dgm:pt modelId="{91B1C842-6568-47BB-B673-27A859B147C9}" type="pres">
      <dgm:prSet presAssocID="{54407EFB-A983-415B-9BD2-F703F17378BC}" presName="parTx" presStyleLbl="revTx" presStyleIdx="3" presStyleCnt="6">
        <dgm:presLayoutVars>
          <dgm:chMax val="0"/>
          <dgm:chPref val="0"/>
        </dgm:presLayoutVars>
      </dgm:prSet>
      <dgm:spPr/>
    </dgm:pt>
    <dgm:pt modelId="{2B376EBF-DBF9-42D8-8E45-64F1258A10E0}" type="pres">
      <dgm:prSet presAssocID="{2CC9F7D7-BBA8-4E6D-9B98-6AEE0D237A1E}" presName="sibTrans" presStyleCnt="0"/>
      <dgm:spPr/>
    </dgm:pt>
    <dgm:pt modelId="{659CD71F-D914-4EAB-AE09-DB5710FA0A65}" type="pres">
      <dgm:prSet presAssocID="{9BB49452-02BA-4D64-9360-B8F4745767B9}" presName="compNode" presStyleCnt="0"/>
      <dgm:spPr/>
    </dgm:pt>
    <dgm:pt modelId="{F68A3D1B-D3B9-4DBA-8066-2B0C892734DB}" type="pres">
      <dgm:prSet presAssocID="{9BB49452-02BA-4D64-9360-B8F4745767B9}" presName="bgRect" presStyleLbl="bgShp" presStyleIdx="4" presStyleCnt="6" custLinFactNeighborX="1563"/>
      <dgm:spPr/>
    </dgm:pt>
    <dgm:pt modelId="{7E97200A-C788-48A9-BB83-923B047EC2ED}" type="pres">
      <dgm:prSet presAssocID="{9BB49452-02BA-4D64-9360-B8F4745767B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vo"/>
        </a:ext>
      </dgm:extLst>
    </dgm:pt>
    <dgm:pt modelId="{40E87F1C-7DDD-409B-8824-94AC435040F5}" type="pres">
      <dgm:prSet presAssocID="{9BB49452-02BA-4D64-9360-B8F4745767B9}" presName="spaceRect" presStyleCnt="0"/>
      <dgm:spPr/>
    </dgm:pt>
    <dgm:pt modelId="{4A4B2F2B-4E80-48EE-BE0E-44D02BDA120C}" type="pres">
      <dgm:prSet presAssocID="{9BB49452-02BA-4D64-9360-B8F4745767B9}" presName="parTx" presStyleLbl="revTx" presStyleIdx="4" presStyleCnt="6">
        <dgm:presLayoutVars>
          <dgm:chMax val="0"/>
          <dgm:chPref val="0"/>
        </dgm:presLayoutVars>
      </dgm:prSet>
      <dgm:spPr/>
    </dgm:pt>
    <dgm:pt modelId="{39E41F10-4BBF-4D18-9143-F829AB2C24FE}" type="pres">
      <dgm:prSet presAssocID="{C9EDA023-45C4-482F-AF71-BAD24E20F9E6}" presName="sibTrans" presStyleCnt="0"/>
      <dgm:spPr/>
    </dgm:pt>
    <dgm:pt modelId="{AF7C221B-D752-470D-97FB-6CA001C97EE8}" type="pres">
      <dgm:prSet presAssocID="{93860897-3531-4F62-9637-F4522D5A6F1A}" presName="compNode" presStyleCnt="0"/>
      <dgm:spPr/>
    </dgm:pt>
    <dgm:pt modelId="{A5DBFB57-36F5-4983-A307-AF59E588A497}" type="pres">
      <dgm:prSet presAssocID="{93860897-3531-4F62-9637-F4522D5A6F1A}" presName="bgRect" presStyleLbl="bgShp" presStyleIdx="5" presStyleCnt="6"/>
      <dgm:spPr/>
    </dgm:pt>
    <dgm:pt modelId="{6F7DC0BC-7A79-40EE-BA48-A979DB87F743}" type="pres">
      <dgm:prSet presAssocID="{93860897-3531-4F62-9637-F4522D5A6F1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so con riempimento a tinta unita"/>
        </a:ext>
      </dgm:extLst>
    </dgm:pt>
    <dgm:pt modelId="{9D4541E3-6E51-45DB-8D9F-C2E53F835B34}" type="pres">
      <dgm:prSet presAssocID="{93860897-3531-4F62-9637-F4522D5A6F1A}" presName="spaceRect" presStyleCnt="0"/>
      <dgm:spPr/>
    </dgm:pt>
    <dgm:pt modelId="{F3D218FB-3743-4491-8F47-B1822C6ED15F}" type="pres">
      <dgm:prSet presAssocID="{93860897-3531-4F62-9637-F4522D5A6F1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0BDAA05-BD9A-43BA-B511-41CB89D386D4}" type="presOf" srcId="{E54D65CE-0309-4A0F-8B5C-FADA69087D5C}" destId="{CE0F8293-F3DD-468C-AD37-46DC78B957C8}" srcOrd="0" destOrd="0" presId="urn:microsoft.com/office/officeart/2018/2/layout/IconVerticalSolidList"/>
    <dgm:cxn modelId="{2A538B21-CDA8-491C-98ED-D9FB0170F169}" type="presOf" srcId="{93860897-3531-4F62-9637-F4522D5A6F1A}" destId="{F3D218FB-3743-4491-8F47-B1822C6ED15F}" srcOrd="0" destOrd="0" presId="urn:microsoft.com/office/officeart/2018/2/layout/IconVerticalSolidList"/>
    <dgm:cxn modelId="{6B75723A-7932-4E77-8D98-0E16E93810CB}" type="presOf" srcId="{9BB49452-02BA-4D64-9360-B8F4745767B9}" destId="{4A4B2F2B-4E80-48EE-BE0E-44D02BDA120C}" srcOrd="0" destOrd="0" presId="urn:microsoft.com/office/officeart/2018/2/layout/IconVerticalSolidList"/>
    <dgm:cxn modelId="{0138BC49-D689-491F-AC11-133F2CFA6C20}" type="presOf" srcId="{A22681B6-958D-407C-B3C9-8FC9780292D6}" destId="{66B3AA73-C623-4B59-8DB9-DB9A33F42B37}" srcOrd="0" destOrd="0" presId="urn:microsoft.com/office/officeart/2018/2/layout/IconVerticalSolidList"/>
    <dgm:cxn modelId="{B68A186C-6D8A-4B98-A9C5-B1893D72B6EF}" type="presOf" srcId="{54407EFB-A983-415B-9BD2-F703F17378BC}" destId="{91B1C842-6568-47BB-B673-27A859B147C9}" srcOrd="0" destOrd="0" presId="urn:microsoft.com/office/officeart/2018/2/layout/IconVerticalSolidList"/>
    <dgm:cxn modelId="{0C906D75-49EB-41BD-9323-679526617165}" srcId="{A22681B6-958D-407C-B3C9-8FC9780292D6}" destId="{4C6A4271-1A47-4CE7-98A1-A882185046F2}" srcOrd="0" destOrd="0" parTransId="{4203BE64-CFD0-478B-BADC-19FF11F6E787}" sibTransId="{3D28EE2B-CAF3-472D-A702-526A602E6BFD}"/>
    <dgm:cxn modelId="{648AAA85-8B61-4915-B06E-8862697846D9}" type="presOf" srcId="{4C6A4271-1A47-4CE7-98A1-A882185046F2}" destId="{654312A3-CBF0-400A-8C7C-9E7FC957C7EF}" srcOrd="0" destOrd="0" presId="urn:microsoft.com/office/officeart/2018/2/layout/IconVerticalSolidList"/>
    <dgm:cxn modelId="{C4E07EA7-C429-4EEC-A549-7906225117FD}" srcId="{A22681B6-958D-407C-B3C9-8FC9780292D6}" destId="{E54D65CE-0309-4A0F-8B5C-FADA69087D5C}" srcOrd="2" destOrd="0" parTransId="{381419BB-A7FD-495C-94F5-EB06F66B0DF2}" sibTransId="{7F72C756-080F-42DA-9CF0-867D5E4F61CB}"/>
    <dgm:cxn modelId="{6615C5AC-BAC5-4173-8391-E92590BC2A8B}" srcId="{A22681B6-958D-407C-B3C9-8FC9780292D6}" destId="{54407EFB-A983-415B-9BD2-F703F17378BC}" srcOrd="3" destOrd="0" parTransId="{1A187194-950F-4B84-9E7B-15F4746757F9}" sibTransId="{2CC9F7D7-BBA8-4E6D-9B98-6AEE0D237A1E}"/>
    <dgm:cxn modelId="{0119FFBC-7967-454D-9BFE-ADFCADC0DEE1}" srcId="{A22681B6-958D-407C-B3C9-8FC9780292D6}" destId="{010BA77D-5446-457A-9384-BFD4B148485E}" srcOrd="1" destOrd="0" parTransId="{B136F1D9-5036-4474-8D05-71DC023AF881}" sibTransId="{4D7F5A25-C27C-471F-962B-4958FDAF0D69}"/>
    <dgm:cxn modelId="{548602D2-B22B-48A8-A48F-A4568B289037}" srcId="{A22681B6-958D-407C-B3C9-8FC9780292D6}" destId="{9BB49452-02BA-4D64-9360-B8F4745767B9}" srcOrd="4" destOrd="0" parTransId="{EDDDD6A6-4C56-4DA9-8B66-C322CAD2C6EA}" sibTransId="{C9EDA023-45C4-482F-AF71-BAD24E20F9E6}"/>
    <dgm:cxn modelId="{7623CBE4-60C0-41DB-B345-96F4D789E549}" srcId="{A22681B6-958D-407C-B3C9-8FC9780292D6}" destId="{93860897-3531-4F62-9637-F4522D5A6F1A}" srcOrd="5" destOrd="0" parTransId="{7829D700-BFEA-4751-8968-40EDEAEA2A57}" sibTransId="{1F8B88DB-2CA9-43AC-BAEB-4D3EF58111BE}"/>
    <dgm:cxn modelId="{DE5D9AFE-72B1-4E98-BC63-A78E7064BC6B}" type="presOf" srcId="{010BA77D-5446-457A-9384-BFD4B148485E}" destId="{221F2513-A6D8-47B2-8A53-1F84AE7C918C}" srcOrd="0" destOrd="0" presId="urn:microsoft.com/office/officeart/2018/2/layout/IconVerticalSolidList"/>
    <dgm:cxn modelId="{27191F83-F09B-438D-A746-590649E33112}" type="presParOf" srcId="{66B3AA73-C623-4B59-8DB9-DB9A33F42B37}" destId="{EAD99CC4-0995-4A75-B892-7A4B6D40DF1C}" srcOrd="0" destOrd="0" presId="urn:microsoft.com/office/officeart/2018/2/layout/IconVerticalSolidList"/>
    <dgm:cxn modelId="{01F9B38D-D031-4FC7-B4D8-2D6FC8FFB391}" type="presParOf" srcId="{EAD99CC4-0995-4A75-B892-7A4B6D40DF1C}" destId="{9112C755-41AA-45EF-AE2F-911E322B1953}" srcOrd="0" destOrd="0" presId="urn:microsoft.com/office/officeart/2018/2/layout/IconVerticalSolidList"/>
    <dgm:cxn modelId="{3F55DA71-10C4-474B-95AB-A72743748FF5}" type="presParOf" srcId="{EAD99CC4-0995-4A75-B892-7A4B6D40DF1C}" destId="{C6393FDB-3F35-4B1C-9BC4-6824FE005044}" srcOrd="1" destOrd="0" presId="urn:microsoft.com/office/officeart/2018/2/layout/IconVerticalSolidList"/>
    <dgm:cxn modelId="{94221DF6-41ED-412D-B4C0-C413D54EF2E9}" type="presParOf" srcId="{EAD99CC4-0995-4A75-B892-7A4B6D40DF1C}" destId="{676B1382-093D-4A6D-B715-2AE9AD813DC9}" srcOrd="2" destOrd="0" presId="urn:microsoft.com/office/officeart/2018/2/layout/IconVerticalSolidList"/>
    <dgm:cxn modelId="{2A0020AF-E318-446E-BBDC-C90080227D0A}" type="presParOf" srcId="{EAD99CC4-0995-4A75-B892-7A4B6D40DF1C}" destId="{654312A3-CBF0-400A-8C7C-9E7FC957C7EF}" srcOrd="3" destOrd="0" presId="urn:microsoft.com/office/officeart/2018/2/layout/IconVerticalSolidList"/>
    <dgm:cxn modelId="{D4040C06-9979-4A2D-8321-B720B20D6FA2}" type="presParOf" srcId="{66B3AA73-C623-4B59-8DB9-DB9A33F42B37}" destId="{BB23249C-5D8C-4D5A-9E81-C223975D2EE1}" srcOrd="1" destOrd="0" presId="urn:microsoft.com/office/officeart/2018/2/layout/IconVerticalSolidList"/>
    <dgm:cxn modelId="{BC11EDA3-919A-4BE5-A5ED-C60EBF6A08B4}" type="presParOf" srcId="{66B3AA73-C623-4B59-8DB9-DB9A33F42B37}" destId="{9A329732-357C-4B91-9CC0-A44F26803BEB}" srcOrd="2" destOrd="0" presId="urn:microsoft.com/office/officeart/2018/2/layout/IconVerticalSolidList"/>
    <dgm:cxn modelId="{464C5D9D-7084-46D0-BBAD-44F0358971DD}" type="presParOf" srcId="{9A329732-357C-4B91-9CC0-A44F26803BEB}" destId="{3E84990D-585F-4F51-ABDA-E58839CC01B5}" srcOrd="0" destOrd="0" presId="urn:microsoft.com/office/officeart/2018/2/layout/IconVerticalSolidList"/>
    <dgm:cxn modelId="{F26F4F85-8E9A-42F4-9770-7B4B0362E084}" type="presParOf" srcId="{9A329732-357C-4B91-9CC0-A44F26803BEB}" destId="{CE370BBC-D129-47D6-8F81-A1430D595199}" srcOrd="1" destOrd="0" presId="urn:microsoft.com/office/officeart/2018/2/layout/IconVerticalSolidList"/>
    <dgm:cxn modelId="{7BA00AFB-E35C-44E5-B8CA-790AA9CD893F}" type="presParOf" srcId="{9A329732-357C-4B91-9CC0-A44F26803BEB}" destId="{80094AC2-B369-4350-83E1-C6EECA75C8CE}" srcOrd="2" destOrd="0" presId="urn:microsoft.com/office/officeart/2018/2/layout/IconVerticalSolidList"/>
    <dgm:cxn modelId="{4662C62B-401C-4D8E-B5BB-AE09AFD7ADBC}" type="presParOf" srcId="{9A329732-357C-4B91-9CC0-A44F26803BEB}" destId="{221F2513-A6D8-47B2-8A53-1F84AE7C918C}" srcOrd="3" destOrd="0" presId="urn:microsoft.com/office/officeart/2018/2/layout/IconVerticalSolidList"/>
    <dgm:cxn modelId="{8D0E8F76-3BB0-4E0A-8C67-AF62B49C2359}" type="presParOf" srcId="{66B3AA73-C623-4B59-8DB9-DB9A33F42B37}" destId="{D4AE7963-2266-4DDA-A7CA-0205815D9A81}" srcOrd="3" destOrd="0" presId="urn:microsoft.com/office/officeart/2018/2/layout/IconVerticalSolidList"/>
    <dgm:cxn modelId="{83CE40A2-B63F-4AB4-900B-14374CBFC3EA}" type="presParOf" srcId="{66B3AA73-C623-4B59-8DB9-DB9A33F42B37}" destId="{796F7942-4357-4D64-8262-D0EE2CEDF4D3}" srcOrd="4" destOrd="0" presId="urn:microsoft.com/office/officeart/2018/2/layout/IconVerticalSolidList"/>
    <dgm:cxn modelId="{965F7F70-005D-451E-9517-87E4E0220AB8}" type="presParOf" srcId="{796F7942-4357-4D64-8262-D0EE2CEDF4D3}" destId="{4D001DFA-E506-454B-BC4B-FFA430D4AD11}" srcOrd="0" destOrd="0" presId="urn:microsoft.com/office/officeart/2018/2/layout/IconVerticalSolidList"/>
    <dgm:cxn modelId="{F7B36028-BE81-44C9-9A16-BC34915FA8C7}" type="presParOf" srcId="{796F7942-4357-4D64-8262-D0EE2CEDF4D3}" destId="{65022BBB-5D3B-470E-84C2-59A13D9C46BD}" srcOrd="1" destOrd="0" presId="urn:microsoft.com/office/officeart/2018/2/layout/IconVerticalSolidList"/>
    <dgm:cxn modelId="{913B142C-6A45-4A9C-8E1D-8FB853255599}" type="presParOf" srcId="{796F7942-4357-4D64-8262-D0EE2CEDF4D3}" destId="{E52B9A81-DFAE-4C0E-80AC-01BE9E53749E}" srcOrd="2" destOrd="0" presId="urn:microsoft.com/office/officeart/2018/2/layout/IconVerticalSolidList"/>
    <dgm:cxn modelId="{5A7EE222-3721-4315-94FE-0A25C983C293}" type="presParOf" srcId="{796F7942-4357-4D64-8262-D0EE2CEDF4D3}" destId="{CE0F8293-F3DD-468C-AD37-46DC78B957C8}" srcOrd="3" destOrd="0" presId="urn:microsoft.com/office/officeart/2018/2/layout/IconVerticalSolidList"/>
    <dgm:cxn modelId="{D731EFBD-8BC3-4D64-AFDA-D10E6A2CECFF}" type="presParOf" srcId="{66B3AA73-C623-4B59-8DB9-DB9A33F42B37}" destId="{6A3F273E-7E8E-4228-81E3-386381C2B6B5}" srcOrd="5" destOrd="0" presId="urn:microsoft.com/office/officeart/2018/2/layout/IconVerticalSolidList"/>
    <dgm:cxn modelId="{1FB85753-7948-4BCC-9B06-0E7376D250C7}" type="presParOf" srcId="{66B3AA73-C623-4B59-8DB9-DB9A33F42B37}" destId="{C80330F4-1315-4111-A1B3-6649DC4A183F}" srcOrd="6" destOrd="0" presId="urn:microsoft.com/office/officeart/2018/2/layout/IconVerticalSolidList"/>
    <dgm:cxn modelId="{0D39D96E-4A5E-4364-A0A4-85648E408477}" type="presParOf" srcId="{C80330F4-1315-4111-A1B3-6649DC4A183F}" destId="{40888E6F-2E11-4CD0-8B64-24230D83D36C}" srcOrd="0" destOrd="0" presId="urn:microsoft.com/office/officeart/2018/2/layout/IconVerticalSolidList"/>
    <dgm:cxn modelId="{3BF0EB6B-2E01-467F-ADDB-2F97E08FDDC0}" type="presParOf" srcId="{C80330F4-1315-4111-A1B3-6649DC4A183F}" destId="{6612E211-46AE-4C7D-BA09-DDBD9944A17A}" srcOrd="1" destOrd="0" presId="urn:microsoft.com/office/officeart/2018/2/layout/IconVerticalSolidList"/>
    <dgm:cxn modelId="{2323FD69-C1A9-4EE2-AF9D-77842A7D2E3A}" type="presParOf" srcId="{C80330F4-1315-4111-A1B3-6649DC4A183F}" destId="{971456A6-47A7-4141-B371-749C8D4ABD94}" srcOrd="2" destOrd="0" presId="urn:microsoft.com/office/officeart/2018/2/layout/IconVerticalSolidList"/>
    <dgm:cxn modelId="{A35F1416-B985-42B9-8A07-6A9D379CACB1}" type="presParOf" srcId="{C80330F4-1315-4111-A1B3-6649DC4A183F}" destId="{91B1C842-6568-47BB-B673-27A859B147C9}" srcOrd="3" destOrd="0" presId="urn:microsoft.com/office/officeart/2018/2/layout/IconVerticalSolidList"/>
    <dgm:cxn modelId="{CCDD2C90-5D57-47F8-BF9E-7E08047166A9}" type="presParOf" srcId="{66B3AA73-C623-4B59-8DB9-DB9A33F42B37}" destId="{2B376EBF-DBF9-42D8-8E45-64F1258A10E0}" srcOrd="7" destOrd="0" presId="urn:microsoft.com/office/officeart/2018/2/layout/IconVerticalSolidList"/>
    <dgm:cxn modelId="{E39024CB-66BC-4E84-85AF-92E1CE1F2696}" type="presParOf" srcId="{66B3AA73-C623-4B59-8DB9-DB9A33F42B37}" destId="{659CD71F-D914-4EAB-AE09-DB5710FA0A65}" srcOrd="8" destOrd="0" presId="urn:microsoft.com/office/officeart/2018/2/layout/IconVerticalSolidList"/>
    <dgm:cxn modelId="{80D04DE7-2AAD-46DE-B33D-9AC928D670C4}" type="presParOf" srcId="{659CD71F-D914-4EAB-AE09-DB5710FA0A65}" destId="{F68A3D1B-D3B9-4DBA-8066-2B0C892734DB}" srcOrd="0" destOrd="0" presId="urn:microsoft.com/office/officeart/2018/2/layout/IconVerticalSolidList"/>
    <dgm:cxn modelId="{4E331EFD-C871-4CAF-8B67-78BB4B97A02C}" type="presParOf" srcId="{659CD71F-D914-4EAB-AE09-DB5710FA0A65}" destId="{7E97200A-C788-48A9-BB83-923B047EC2ED}" srcOrd="1" destOrd="0" presId="urn:microsoft.com/office/officeart/2018/2/layout/IconVerticalSolidList"/>
    <dgm:cxn modelId="{3279009F-5DAA-4D91-9EF6-0EDB19C49DFC}" type="presParOf" srcId="{659CD71F-D914-4EAB-AE09-DB5710FA0A65}" destId="{40E87F1C-7DDD-409B-8824-94AC435040F5}" srcOrd="2" destOrd="0" presId="urn:microsoft.com/office/officeart/2018/2/layout/IconVerticalSolidList"/>
    <dgm:cxn modelId="{A7FD61FF-7BB7-423A-81D7-9D567BA58D80}" type="presParOf" srcId="{659CD71F-D914-4EAB-AE09-DB5710FA0A65}" destId="{4A4B2F2B-4E80-48EE-BE0E-44D02BDA120C}" srcOrd="3" destOrd="0" presId="urn:microsoft.com/office/officeart/2018/2/layout/IconVerticalSolidList"/>
    <dgm:cxn modelId="{132EA617-7ED8-462B-A4F7-62A2509612DE}" type="presParOf" srcId="{66B3AA73-C623-4B59-8DB9-DB9A33F42B37}" destId="{39E41F10-4BBF-4D18-9143-F829AB2C24FE}" srcOrd="9" destOrd="0" presId="urn:microsoft.com/office/officeart/2018/2/layout/IconVerticalSolidList"/>
    <dgm:cxn modelId="{7DF61706-569E-495E-B5F6-428F6EF54213}" type="presParOf" srcId="{66B3AA73-C623-4B59-8DB9-DB9A33F42B37}" destId="{AF7C221B-D752-470D-97FB-6CA001C97EE8}" srcOrd="10" destOrd="0" presId="urn:microsoft.com/office/officeart/2018/2/layout/IconVerticalSolidList"/>
    <dgm:cxn modelId="{2ECEFD8B-F50C-433B-9C2F-320702BC2ACF}" type="presParOf" srcId="{AF7C221B-D752-470D-97FB-6CA001C97EE8}" destId="{A5DBFB57-36F5-4983-A307-AF59E588A497}" srcOrd="0" destOrd="0" presId="urn:microsoft.com/office/officeart/2018/2/layout/IconVerticalSolidList"/>
    <dgm:cxn modelId="{7EAB08E6-2530-4364-892F-29C701A51D7D}" type="presParOf" srcId="{AF7C221B-D752-470D-97FB-6CA001C97EE8}" destId="{6F7DC0BC-7A79-40EE-BA48-A979DB87F743}" srcOrd="1" destOrd="0" presId="urn:microsoft.com/office/officeart/2018/2/layout/IconVerticalSolidList"/>
    <dgm:cxn modelId="{B614C906-75EC-4A16-9A5E-7CEC2C8C9F9F}" type="presParOf" srcId="{AF7C221B-D752-470D-97FB-6CA001C97EE8}" destId="{9D4541E3-6E51-45DB-8D9F-C2E53F835B34}" srcOrd="2" destOrd="0" presId="urn:microsoft.com/office/officeart/2018/2/layout/IconVerticalSolidList"/>
    <dgm:cxn modelId="{2E5AA40E-1E20-4E25-B578-50420F26541D}" type="presParOf" srcId="{AF7C221B-D752-470D-97FB-6CA001C97EE8}" destId="{F3D218FB-3743-4491-8F47-B1822C6ED1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8D4BB-5E57-4E9E-AF95-E2D89B791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50E8E-DB59-4691-BF53-B103E926C7F4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 dirty="0"/>
            <a:t>Probleemid</a:t>
          </a:r>
          <a:r>
            <a:rPr lang="en-US" sz="2800" dirty="0"/>
            <a:t>: </a:t>
          </a:r>
        </a:p>
      </dgm:t>
    </dgm:pt>
    <dgm:pt modelId="{14125C4F-7E45-408D-A37B-2831BA18AC3B}" type="parTrans" cxnId="{2BB177EF-4781-4C4A-B7B6-642BB4D86F62}">
      <dgm:prSet/>
      <dgm:spPr/>
      <dgm:t>
        <a:bodyPr/>
        <a:lstStyle/>
        <a:p>
          <a:endParaRPr lang="en-US"/>
        </a:p>
      </dgm:t>
    </dgm:pt>
    <dgm:pt modelId="{A4536113-6F21-41F2-A749-779865907EEE}" type="sibTrans" cxnId="{2BB177EF-4781-4C4A-B7B6-642BB4D86F62}">
      <dgm:prSet/>
      <dgm:spPr/>
      <dgm:t>
        <a:bodyPr/>
        <a:lstStyle/>
        <a:p>
          <a:endParaRPr lang="en-US"/>
        </a:p>
      </dgm:t>
    </dgm:pt>
    <dgm:pt modelId="{5B3DA94C-E4EA-42F6-8537-DAE3D307D517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Sügavad lõiked ja viilud kehadel.</a:t>
          </a:r>
        </a:p>
      </dgm:t>
    </dgm:pt>
    <dgm:pt modelId="{8CF5D5C0-C306-4B0C-83DF-A482E38E9C3C}" type="parTrans" cxnId="{1ED976FE-037C-447B-B461-58533D60990A}">
      <dgm:prSet/>
      <dgm:spPr/>
      <dgm:t>
        <a:bodyPr/>
        <a:lstStyle/>
        <a:p>
          <a:endParaRPr lang="en-US"/>
        </a:p>
      </dgm:t>
    </dgm:pt>
    <dgm:pt modelId="{7B0940FA-BBC9-4BDE-B9EA-5B85932B6744}" type="sibTrans" cxnId="{1ED976FE-037C-447B-B461-58533D60990A}">
      <dgm:prSet/>
      <dgm:spPr/>
      <dgm:t>
        <a:bodyPr/>
        <a:lstStyle/>
        <a:p>
          <a:endParaRPr lang="en-US"/>
        </a:p>
      </dgm:t>
    </dgm:pt>
    <dgm:pt modelId="{5CBDC8DC-76DD-4A0C-B67F-BC7A2B70BA86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Ülekuumenemine.</a:t>
          </a:r>
        </a:p>
      </dgm:t>
    </dgm:pt>
    <dgm:pt modelId="{CD2B6646-B3EE-486B-8061-A68305A543D3}" type="parTrans" cxnId="{0B7F2ECD-2106-41E5-ABF1-DC0E4CAC6C30}">
      <dgm:prSet/>
      <dgm:spPr/>
      <dgm:t>
        <a:bodyPr/>
        <a:lstStyle/>
        <a:p>
          <a:endParaRPr lang="en-US"/>
        </a:p>
      </dgm:t>
    </dgm:pt>
    <dgm:pt modelId="{23FC84C8-BF59-498B-9F29-08D93CA88E7D}" type="sibTrans" cxnId="{0B7F2ECD-2106-41E5-ABF1-DC0E4CAC6C30}">
      <dgm:prSet/>
      <dgm:spPr/>
      <dgm:t>
        <a:bodyPr/>
        <a:lstStyle/>
        <a:p>
          <a:endParaRPr lang="en-US"/>
        </a:p>
      </dgm:t>
    </dgm:pt>
    <dgm:pt modelId="{F0BBD57E-FCBC-439D-AC23-8841881131CD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Suffocation.</a:t>
          </a:r>
        </a:p>
      </dgm:t>
    </dgm:pt>
    <dgm:pt modelId="{6999A225-1578-46E3-91E1-B363B6E50CC5}" type="parTrans" cxnId="{5A71FCC8-6FE5-4275-B6BD-D6C3F2CD1235}">
      <dgm:prSet/>
      <dgm:spPr/>
      <dgm:t>
        <a:bodyPr/>
        <a:lstStyle/>
        <a:p>
          <a:endParaRPr lang="en-US"/>
        </a:p>
      </dgm:t>
    </dgm:pt>
    <dgm:pt modelId="{5F5EFA6C-0F3C-4998-BC8C-E784905BE98D}" type="sibTrans" cxnId="{5A71FCC8-6FE5-4275-B6BD-D6C3F2CD1235}">
      <dgm:prSet/>
      <dgm:spPr/>
      <dgm:t>
        <a:bodyPr/>
        <a:lstStyle/>
        <a:p>
          <a:endParaRPr lang="en-US"/>
        </a:p>
      </dgm:t>
    </dgm:pt>
    <dgm:pt modelId="{11603C30-BBAF-4C75-B738-048BDA820DF4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Dehüdratsioon.</a:t>
          </a:r>
        </a:p>
      </dgm:t>
    </dgm:pt>
    <dgm:pt modelId="{3B091B2D-98C6-4E12-9BB7-4F315B964B1B}" type="parTrans" cxnId="{912535EB-5B6A-4F26-BED4-EE1138258A5E}">
      <dgm:prSet/>
      <dgm:spPr/>
      <dgm:t>
        <a:bodyPr/>
        <a:lstStyle/>
        <a:p>
          <a:endParaRPr lang="en-US"/>
        </a:p>
      </dgm:t>
    </dgm:pt>
    <dgm:pt modelId="{0E2454E8-56C0-4553-8C02-380E4301A8DE}" type="sibTrans" cxnId="{912535EB-5B6A-4F26-BED4-EE1138258A5E}">
      <dgm:prSet/>
      <dgm:spPr/>
      <dgm:t>
        <a:bodyPr/>
        <a:lstStyle/>
        <a:p>
          <a:endParaRPr lang="en-US"/>
        </a:p>
      </dgm:t>
    </dgm:pt>
    <dgm:pt modelId="{9CD3206D-BE86-4602-809D-DD31F123814F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Nälgimine.</a:t>
          </a:r>
        </a:p>
      </dgm:t>
    </dgm:pt>
    <dgm:pt modelId="{1397567F-DD0F-48A6-8AF6-881BE0663663}" type="parTrans" cxnId="{5F95D00F-8BAE-435D-897B-2E201A3EF255}">
      <dgm:prSet/>
      <dgm:spPr/>
      <dgm:t>
        <a:bodyPr/>
        <a:lstStyle/>
        <a:p>
          <a:endParaRPr lang="en-US"/>
        </a:p>
      </dgm:t>
    </dgm:pt>
    <dgm:pt modelId="{C8CE9048-00BF-4752-8D87-B65AD069DF15}" type="sibTrans" cxnId="{5F95D00F-8BAE-435D-897B-2E201A3EF255}">
      <dgm:prSet/>
      <dgm:spPr/>
      <dgm:t>
        <a:bodyPr/>
        <a:lstStyle/>
        <a:p>
          <a:endParaRPr lang="en-US"/>
        </a:p>
      </dgm:t>
    </dgm:pt>
    <dgm:pt modelId="{5DC9C971-E485-4235-A572-A8EB3363D29D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Surm.</a:t>
          </a:r>
        </a:p>
      </dgm:t>
    </dgm:pt>
    <dgm:pt modelId="{D2BEA81D-6D88-4D40-B9DF-8C0171BA6A30}" type="parTrans" cxnId="{96EB7AA5-C501-4CC2-9FC4-8BA517042E44}">
      <dgm:prSet/>
      <dgm:spPr/>
      <dgm:t>
        <a:bodyPr/>
        <a:lstStyle/>
        <a:p>
          <a:endParaRPr lang="en-US"/>
        </a:p>
      </dgm:t>
    </dgm:pt>
    <dgm:pt modelId="{9785EA35-935C-4D77-8145-90003BF40EAD}" type="sibTrans" cxnId="{96EB7AA5-C501-4CC2-9FC4-8BA517042E44}">
      <dgm:prSet/>
      <dgm:spPr/>
      <dgm:t>
        <a:bodyPr/>
        <a:lstStyle/>
        <a:p>
          <a:endParaRPr lang="en-US"/>
        </a:p>
      </dgm:t>
    </dgm:pt>
    <dgm:pt modelId="{CA5670E3-75E7-427E-91EB-75BF9263C205}">
      <dgm:prSet custT="1"/>
      <dgm:spPr/>
      <dgm:t>
        <a:bodyPr/>
        <a:lstStyle/>
        <a:p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 ja mikroplasti allaneelamise korral = soolestiku ummistumine, maksa- ja rakukahjustused, reproduktiivsüsteemi häired, väljasuremisoht, surmaoht. Plastist pärinevad kemikaalid jõuavad loomade mao ja imenduvad &gt; plastmass liigub mööda toiduahelat edasi. </a:t>
          </a:r>
        </a:p>
      </dgm:t>
    </dgm:pt>
    <dgm:pt modelId="{4576587C-64F8-4164-B655-3B6747611028}" type="parTrans" cxnId="{83644811-62D9-4464-A7DB-2FCFF653A13D}">
      <dgm:prSet/>
      <dgm:spPr/>
      <dgm:t>
        <a:bodyPr/>
        <a:lstStyle/>
        <a:p>
          <a:endParaRPr lang="en-US"/>
        </a:p>
      </dgm:t>
    </dgm:pt>
    <dgm:pt modelId="{7AE76987-FE18-41D0-9184-D349BD586AFC}" type="sibTrans" cxnId="{83644811-62D9-4464-A7DB-2FCFF653A13D}">
      <dgm:prSet/>
      <dgm:spPr/>
      <dgm:t>
        <a:bodyPr/>
        <a:lstStyle/>
        <a:p>
          <a:endParaRPr lang="en-US"/>
        </a:p>
      </dgm:t>
    </dgm:pt>
    <dgm:pt modelId="{4B96F01D-5DA6-40D4-A6A6-04FBF9DF092E}">
      <dgm:prSet custT="1"/>
      <dgm:spPr/>
      <dgm:t>
        <a:bodyPr/>
        <a:lstStyle/>
        <a:p>
          <a:endParaRPr lang="en-US" sz="17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018AFE-B13A-4762-A064-03224BA6FF43}" type="parTrans" cxnId="{279CF5D7-579E-40C2-973C-296CB168046A}">
      <dgm:prSet/>
      <dgm:spPr/>
      <dgm:t>
        <a:bodyPr/>
        <a:lstStyle/>
        <a:p>
          <a:endParaRPr lang="it-IT"/>
        </a:p>
      </dgm:t>
    </dgm:pt>
    <dgm:pt modelId="{4C48F379-DDF9-46D8-A73C-23336EEE745E}" type="sibTrans" cxnId="{279CF5D7-579E-40C2-973C-296CB168046A}">
      <dgm:prSet/>
      <dgm:spPr/>
      <dgm:t>
        <a:bodyPr/>
        <a:lstStyle/>
        <a:p>
          <a:endParaRPr lang="it-IT"/>
        </a:p>
      </dgm:t>
    </dgm:pt>
    <dgm:pt modelId="{6EF54F51-8C9B-4BC4-BDDE-B3A625853833}" type="pres">
      <dgm:prSet presAssocID="{B8F8D4BB-5E57-4E9E-AF95-E2D89B791C89}" presName="linear" presStyleCnt="0">
        <dgm:presLayoutVars>
          <dgm:animLvl val="lvl"/>
          <dgm:resizeHandles val="exact"/>
        </dgm:presLayoutVars>
      </dgm:prSet>
      <dgm:spPr/>
    </dgm:pt>
    <dgm:pt modelId="{7665CE55-D212-47F8-A4D3-9AF76461AB06}" type="pres">
      <dgm:prSet presAssocID="{15050E8E-DB59-4691-BF53-B103E926C7F4}" presName="parentText" presStyleLbl="node1" presStyleIdx="0" presStyleCnt="1" custLinFactNeighborY="-5712">
        <dgm:presLayoutVars>
          <dgm:chMax val="0"/>
          <dgm:bulletEnabled val="1"/>
        </dgm:presLayoutVars>
      </dgm:prSet>
      <dgm:spPr/>
    </dgm:pt>
    <dgm:pt modelId="{167AE284-00F2-4BCE-B6DF-1F49FE9E257B}" type="pres">
      <dgm:prSet presAssocID="{15050E8E-DB59-4691-BF53-B103E926C7F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F95D00F-8BAE-435D-897B-2E201A3EF255}" srcId="{15050E8E-DB59-4691-BF53-B103E926C7F4}" destId="{9CD3206D-BE86-4602-809D-DD31F123814F}" srcOrd="5" destOrd="0" parTransId="{1397567F-DD0F-48A6-8AF6-881BE0663663}" sibTransId="{C8CE9048-00BF-4752-8D87-B65AD069DF15}"/>
    <dgm:cxn modelId="{83644811-62D9-4464-A7DB-2FCFF653A13D}" srcId="{15050E8E-DB59-4691-BF53-B103E926C7F4}" destId="{CA5670E3-75E7-427E-91EB-75BF9263C205}" srcOrd="7" destOrd="0" parTransId="{4576587C-64F8-4164-B655-3B6747611028}" sibTransId="{7AE76987-FE18-41D0-9184-D349BD586AFC}"/>
    <dgm:cxn modelId="{0E4D3D3A-203F-48E2-9757-59346E661AF1}" type="presOf" srcId="{9CD3206D-BE86-4602-809D-DD31F123814F}" destId="{167AE284-00F2-4BCE-B6DF-1F49FE9E257B}" srcOrd="0" destOrd="5" presId="urn:microsoft.com/office/officeart/2005/8/layout/vList2"/>
    <dgm:cxn modelId="{A1D63252-2372-482E-B88B-91E10BF8340D}" type="presOf" srcId="{11603C30-BBAF-4C75-B738-048BDA820DF4}" destId="{167AE284-00F2-4BCE-B6DF-1F49FE9E257B}" srcOrd="0" destOrd="4" presId="urn:microsoft.com/office/officeart/2005/8/layout/vList2"/>
    <dgm:cxn modelId="{D8809788-A8C1-427C-BEB4-136C415A8118}" type="presOf" srcId="{CA5670E3-75E7-427E-91EB-75BF9263C205}" destId="{167AE284-00F2-4BCE-B6DF-1F49FE9E257B}" srcOrd="0" destOrd="7" presId="urn:microsoft.com/office/officeart/2005/8/layout/vList2"/>
    <dgm:cxn modelId="{89953490-F349-4775-AC6E-C03D902B6CD7}" type="presOf" srcId="{4B96F01D-5DA6-40D4-A6A6-04FBF9DF092E}" destId="{167AE284-00F2-4BCE-B6DF-1F49FE9E257B}" srcOrd="0" destOrd="0" presId="urn:microsoft.com/office/officeart/2005/8/layout/vList2"/>
    <dgm:cxn modelId="{6C103B9F-347B-45E4-B4B5-325FD11EF442}" type="presOf" srcId="{F0BBD57E-FCBC-439D-AC23-8841881131CD}" destId="{167AE284-00F2-4BCE-B6DF-1F49FE9E257B}" srcOrd="0" destOrd="3" presId="urn:microsoft.com/office/officeart/2005/8/layout/vList2"/>
    <dgm:cxn modelId="{96EB7AA5-C501-4CC2-9FC4-8BA517042E44}" srcId="{15050E8E-DB59-4691-BF53-B103E926C7F4}" destId="{5DC9C971-E485-4235-A572-A8EB3363D29D}" srcOrd="6" destOrd="0" parTransId="{D2BEA81D-6D88-4D40-B9DF-8C0171BA6A30}" sibTransId="{9785EA35-935C-4D77-8145-90003BF40EAD}"/>
    <dgm:cxn modelId="{F3F1A5B7-5242-46C3-8418-CAD24A170C9D}" type="presOf" srcId="{5CBDC8DC-76DD-4A0C-B67F-BC7A2B70BA86}" destId="{167AE284-00F2-4BCE-B6DF-1F49FE9E257B}" srcOrd="0" destOrd="2" presId="urn:microsoft.com/office/officeart/2005/8/layout/vList2"/>
    <dgm:cxn modelId="{CCC3B2BD-B2BA-4D7A-BF3E-D0363754DCBE}" type="presOf" srcId="{5B3DA94C-E4EA-42F6-8537-DAE3D307D517}" destId="{167AE284-00F2-4BCE-B6DF-1F49FE9E257B}" srcOrd="0" destOrd="1" presId="urn:microsoft.com/office/officeart/2005/8/layout/vList2"/>
    <dgm:cxn modelId="{5A71FCC8-6FE5-4275-B6BD-D6C3F2CD1235}" srcId="{15050E8E-DB59-4691-BF53-B103E926C7F4}" destId="{F0BBD57E-FCBC-439D-AC23-8841881131CD}" srcOrd="3" destOrd="0" parTransId="{6999A225-1578-46E3-91E1-B363B6E50CC5}" sibTransId="{5F5EFA6C-0F3C-4998-BC8C-E784905BE98D}"/>
    <dgm:cxn modelId="{44D959C9-F691-4C04-84C3-40A8AF75423A}" type="presOf" srcId="{15050E8E-DB59-4691-BF53-B103E926C7F4}" destId="{7665CE55-D212-47F8-A4D3-9AF76461AB06}" srcOrd="0" destOrd="0" presId="urn:microsoft.com/office/officeart/2005/8/layout/vList2"/>
    <dgm:cxn modelId="{0B7F2ECD-2106-41E5-ABF1-DC0E4CAC6C30}" srcId="{15050E8E-DB59-4691-BF53-B103E926C7F4}" destId="{5CBDC8DC-76DD-4A0C-B67F-BC7A2B70BA86}" srcOrd="2" destOrd="0" parTransId="{CD2B6646-B3EE-486B-8061-A68305A543D3}" sibTransId="{23FC84C8-BF59-498B-9F29-08D93CA88E7D}"/>
    <dgm:cxn modelId="{F5D2A9CD-3874-49DA-8346-172BA3CA750C}" type="presOf" srcId="{5DC9C971-E485-4235-A572-A8EB3363D29D}" destId="{167AE284-00F2-4BCE-B6DF-1F49FE9E257B}" srcOrd="0" destOrd="6" presId="urn:microsoft.com/office/officeart/2005/8/layout/vList2"/>
    <dgm:cxn modelId="{279CF5D7-579E-40C2-973C-296CB168046A}" srcId="{15050E8E-DB59-4691-BF53-B103E926C7F4}" destId="{4B96F01D-5DA6-40D4-A6A6-04FBF9DF092E}" srcOrd="0" destOrd="0" parTransId="{34018AFE-B13A-4762-A064-03224BA6FF43}" sibTransId="{4C48F379-DDF9-46D8-A73C-23336EEE745E}"/>
    <dgm:cxn modelId="{912535EB-5B6A-4F26-BED4-EE1138258A5E}" srcId="{15050E8E-DB59-4691-BF53-B103E926C7F4}" destId="{11603C30-BBAF-4C75-B738-048BDA820DF4}" srcOrd="4" destOrd="0" parTransId="{3B091B2D-98C6-4E12-9BB7-4F315B964B1B}" sibTransId="{0E2454E8-56C0-4553-8C02-380E4301A8DE}"/>
    <dgm:cxn modelId="{2BB177EF-4781-4C4A-B7B6-642BB4D86F62}" srcId="{B8F8D4BB-5E57-4E9E-AF95-E2D89B791C89}" destId="{15050E8E-DB59-4691-BF53-B103E926C7F4}" srcOrd="0" destOrd="0" parTransId="{14125C4F-7E45-408D-A37B-2831BA18AC3B}" sibTransId="{A4536113-6F21-41F2-A749-779865907EEE}"/>
    <dgm:cxn modelId="{043456F0-B25B-4B29-B89B-BC963F847FDE}" type="presOf" srcId="{B8F8D4BB-5E57-4E9E-AF95-E2D89B791C89}" destId="{6EF54F51-8C9B-4BC4-BDDE-B3A625853833}" srcOrd="0" destOrd="0" presId="urn:microsoft.com/office/officeart/2005/8/layout/vList2"/>
    <dgm:cxn modelId="{1ED976FE-037C-447B-B461-58533D60990A}" srcId="{15050E8E-DB59-4691-BF53-B103E926C7F4}" destId="{5B3DA94C-E4EA-42F6-8537-DAE3D307D517}" srcOrd="1" destOrd="0" parTransId="{8CF5D5C0-C306-4B0C-83DF-A482E38E9C3C}" sibTransId="{7B0940FA-BBC9-4BDE-B9EA-5B85932B6744}"/>
    <dgm:cxn modelId="{9EF4EA98-4E25-46EB-A4F1-BE2A8938A730}" type="presParOf" srcId="{6EF54F51-8C9B-4BC4-BDDE-B3A625853833}" destId="{7665CE55-D212-47F8-A4D3-9AF76461AB06}" srcOrd="0" destOrd="0" presId="urn:microsoft.com/office/officeart/2005/8/layout/vList2"/>
    <dgm:cxn modelId="{787E2A6E-E116-4120-9C46-331539C68005}" type="presParOf" srcId="{6EF54F51-8C9B-4BC4-BDDE-B3A625853833}" destId="{167AE284-00F2-4BCE-B6DF-1F49FE9E25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549DE-DFA9-4B61-AA79-104338A821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AA89834-2FB6-42F3-84CD-F87F339E7031}">
      <dgm:prSet custT="1"/>
      <dgm:spPr/>
      <dgm:t>
        <a:bodyPr/>
        <a:lstStyle/>
        <a:p>
          <a:r>
            <a:rPr lang="it-IT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R4.1</a:t>
          </a:r>
          <a:r>
            <a: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it-IT" sz="1700" b="1" i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Mis on plastikreostus</a:t>
          </a:r>
          <a:r>
            <a: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 = videokarikatuur </a:t>
          </a:r>
          <a:r>
            <a:rPr lang="it-IT" sz="17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plastikust </a:t>
          </a:r>
          <a:r>
            <a: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 </a:t>
          </a:r>
          <a:r>
            <a:rPr lang="it-IT" sz="17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selle mõjust ookeanidele</a:t>
          </a:r>
          <a:r>
            <a: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it-IT" sz="17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maadele </a:t>
          </a:r>
          <a:r>
            <a: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 </a:t>
          </a:r>
          <a:r>
            <a:rPr lang="it-IT" sz="17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loomadele</a:t>
          </a:r>
          <a:r>
            <a: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endParaRPr lang="en-US" sz="17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9944F9-B0B0-4F1F-9689-6A0749B00922}" type="parTrans" cxnId="{9D3271AF-685F-4E0B-8438-51913261AA72}">
      <dgm:prSet/>
      <dgm:spPr/>
      <dgm:t>
        <a:bodyPr/>
        <a:lstStyle/>
        <a:p>
          <a:endParaRPr lang="en-US"/>
        </a:p>
      </dgm:t>
    </dgm:pt>
    <dgm:pt modelId="{D1FA1820-A394-49F1-A151-0196038A3F39}" type="sibTrans" cxnId="{9D3271AF-685F-4E0B-8438-51913261AA72}">
      <dgm:prSet/>
      <dgm:spPr/>
      <dgm:t>
        <a:bodyPr/>
        <a:lstStyle/>
        <a:p>
          <a:endParaRPr lang="en-US"/>
        </a:p>
      </dgm:t>
    </dgm:pt>
    <dgm:pt modelId="{8A1D589B-19A7-4E9A-9C37-1B5C9C26B028}">
      <dgm:prSet custT="1"/>
      <dgm:spPr/>
      <dgm:t>
        <a:bodyPr/>
        <a:lstStyle/>
        <a:p>
          <a:r>
            <a:rPr lang="it-IT" sz="17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R4.2</a:t>
          </a:r>
          <a:r>
            <a:rPr lang="it-IT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en-US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National Geographici artikkel India hinduistlike templite kohta, mis võtsid seisukoha ühekordselt kasutatava plasti vastu pärast 20-aastase metsiku elevandi surma, mille põhjuseks oli plastiku allaneelamine. </a:t>
          </a:r>
          <a:endParaRPr lang="en-US" sz="17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5F5666-D35C-40E7-A884-C5B9D353DC28}" type="parTrans" cxnId="{2C5506CD-FAC6-4C8B-A450-5E8118732EC7}">
      <dgm:prSet/>
      <dgm:spPr/>
      <dgm:t>
        <a:bodyPr/>
        <a:lstStyle/>
        <a:p>
          <a:endParaRPr lang="en-US"/>
        </a:p>
      </dgm:t>
    </dgm:pt>
    <dgm:pt modelId="{7AF9A645-3A10-46A4-A1F1-877202B2E8DA}" type="sibTrans" cxnId="{2C5506CD-FAC6-4C8B-A450-5E8118732EC7}">
      <dgm:prSet/>
      <dgm:spPr/>
      <dgm:t>
        <a:bodyPr/>
        <a:lstStyle/>
        <a:p>
          <a:endParaRPr lang="en-US"/>
        </a:p>
      </dgm:t>
    </dgm:pt>
    <dgm:pt modelId="{A7E812E5-2384-4136-A696-39D3ED2681F4}">
      <dgm:prSet custT="1"/>
      <dgm:spPr/>
      <dgm:t>
        <a:bodyPr/>
        <a:lstStyle/>
        <a:p>
          <a:r>
            <a: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R4.3</a:t>
          </a:r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en-US" sz="17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Keep Britain tidy </a:t>
          </a:r>
          <a:r>
            <a: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= Suurbritannias tegutseva organisatsiooni veebisait, mille peamised eesmärgid on: plastmassist prügi eemaldamine, tulevaste põlvkondade harimine ja ringlussevõtu suurendamine. </a:t>
          </a:r>
        </a:p>
      </dgm:t>
    </dgm:pt>
    <dgm:pt modelId="{E689F870-7E0B-4D8A-9D87-3F294534B478}" type="parTrans" cxnId="{9DED0D41-071E-4241-B13C-CF0ACAB9185E}">
      <dgm:prSet/>
      <dgm:spPr/>
      <dgm:t>
        <a:bodyPr/>
        <a:lstStyle/>
        <a:p>
          <a:endParaRPr lang="en-US"/>
        </a:p>
      </dgm:t>
    </dgm:pt>
    <dgm:pt modelId="{ECED7439-DA4E-43DE-9DDC-5EB2330A9B50}" type="sibTrans" cxnId="{9DED0D41-071E-4241-B13C-CF0ACAB9185E}">
      <dgm:prSet/>
      <dgm:spPr/>
      <dgm:t>
        <a:bodyPr/>
        <a:lstStyle/>
        <a:p>
          <a:endParaRPr lang="en-US"/>
        </a:p>
      </dgm:t>
    </dgm:pt>
    <dgm:pt modelId="{8367E80D-D16E-46E1-8838-97C6E23B3488}">
      <dgm:prSet custT="1"/>
      <dgm:spPr/>
      <dgm:t>
        <a:bodyPr/>
        <a:lstStyle/>
        <a:p>
          <a:r>
            <a:rPr lang="en-US" sz="17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R4.4: </a:t>
          </a:r>
          <a:r>
            <a:rPr lang="en-US" sz="1700" b="1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WWF </a:t>
          </a:r>
          <a:r>
            <a:rPr lang="en-US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= plastijäätmete mõju ja probleeme kirjeldav veebileht; kampaania "No Plastic in Nature".</a:t>
          </a:r>
          <a:endParaRPr lang="en-US" sz="17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0640981-418B-4212-AEC0-6AB8FC3A596C}" type="parTrans" cxnId="{2CD19A8F-BF2B-4E47-9EF3-4E9D7942A599}">
      <dgm:prSet/>
      <dgm:spPr/>
      <dgm:t>
        <a:bodyPr/>
        <a:lstStyle/>
        <a:p>
          <a:endParaRPr lang="en-US"/>
        </a:p>
      </dgm:t>
    </dgm:pt>
    <dgm:pt modelId="{3A26E308-09D7-4AC5-9139-A8DE7659DCC3}" type="sibTrans" cxnId="{2CD19A8F-BF2B-4E47-9EF3-4E9D7942A599}">
      <dgm:prSet/>
      <dgm:spPr/>
      <dgm:t>
        <a:bodyPr/>
        <a:lstStyle/>
        <a:p>
          <a:endParaRPr lang="en-US"/>
        </a:p>
      </dgm:t>
    </dgm:pt>
    <dgm:pt modelId="{6C30B4E4-F7D4-4597-BE34-38C851DB5549}" type="pres">
      <dgm:prSet presAssocID="{597549DE-DFA9-4B61-AA79-104338A821C5}" presName="root" presStyleCnt="0">
        <dgm:presLayoutVars>
          <dgm:dir/>
          <dgm:resizeHandles val="exact"/>
        </dgm:presLayoutVars>
      </dgm:prSet>
      <dgm:spPr/>
    </dgm:pt>
    <dgm:pt modelId="{FBA3E3E0-1029-43FA-93DF-952CFE6D179F}" type="pres">
      <dgm:prSet presAssocID="{597549DE-DFA9-4B61-AA79-104338A821C5}" presName="container" presStyleCnt="0">
        <dgm:presLayoutVars>
          <dgm:dir/>
          <dgm:resizeHandles val="exact"/>
        </dgm:presLayoutVars>
      </dgm:prSet>
      <dgm:spPr/>
    </dgm:pt>
    <dgm:pt modelId="{5652D1FE-B70D-4610-8279-E71BC2CAB5D9}" type="pres">
      <dgm:prSet presAssocID="{1AA89834-2FB6-42F3-84CD-F87F339E7031}" presName="compNode" presStyleCnt="0"/>
      <dgm:spPr/>
    </dgm:pt>
    <dgm:pt modelId="{D0932511-6E32-4558-A5BF-941285A6FD20}" type="pres">
      <dgm:prSet presAssocID="{1AA89834-2FB6-42F3-84CD-F87F339E7031}" presName="iconBgRect" presStyleLbl="bgShp" presStyleIdx="0" presStyleCnt="4"/>
      <dgm:spPr/>
    </dgm:pt>
    <dgm:pt modelId="{27150B4F-EFBE-4730-B9F6-C7248B191EC6}" type="pres">
      <dgm:prSet presAssocID="{1AA89834-2FB6-42F3-84CD-F87F339E70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fiuti con riempimento a tinta unita"/>
        </a:ext>
      </dgm:extLst>
    </dgm:pt>
    <dgm:pt modelId="{A1BE386C-B674-4FA7-AF87-93D75A370594}" type="pres">
      <dgm:prSet presAssocID="{1AA89834-2FB6-42F3-84CD-F87F339E7031}" presName="spaceRect" presStyleCnt="0"/>
      <dgm:spPr/>
    </dgm:pt>
    <dgm:pt modelId="{488AA2A4-28D3-41EC-8B9A-531921E73E04}" type="pres">
      <dgm:prSet presAssocID="{1AA89834-2FB6-42F3-84CD-F87F339E7031}" presName="textRect" presStyleLbl="revTx" presStyleIdx="0" presStyleCnt="4">
        <dgm:presLayoutVars>
          <dgm:chMax val="1"/>
          <dgm:chPref val="1"/>
        </dgm:presLayoutVars>
      </dgm:prSet>
      <dgm:spPr/>
    </dgm:pt>
    <dgm:pt modelId="{B54BA002-33C9-4803-AE27-4D56AC4065B8}" type="pres">
      <dgm:prSet presAssocID="{D1FA1820-A394-49F1-A151-0196038A3F39}" presName="sibTrans" presStyleLbl="sibTrans2D1" presStyleIdx="0" presStyleCnt="0"/>
      <dgm:spPr/>
    </dgm:pt>
    <dgm:pt modelId="{8AD79F63-A3AF-429F-88DF-3320A93E2B8C}" type="pres">
      <dgm:prSet presAssocID="{8A1D589B-19A7-4E9A-9C37-1B5C9C26B028}" presName="compNode" presStyleCnt="0"/>
      <dgm:spPr/>
    </dgm:pt>
    <dgm:pt modelId="{B147EF00-CC1B-45D2-BA36-07087D7EF703}" type="pres">
      <dgm:prSet presAssocID="{8A1D589B-19A7-4E9A-9C37-1B5C9C26B028}" presName="iconBgRect" presStyleLbl="bgShp" presStyleIdx="1" presStyleCnt="4"/>
      <dgm:spPr/>
    </dgm:pt>
    <dgm:pt modelId="{4D9C4A07-C739-434E-A1EE-3D77DEF707F3}" type="pres">
      <dgm:prSet presAssocID="{8A1D589B-19A7-4E9A-9C37-1B5C9C26B0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fante"/>
        </a:ext>
      </dgm:extLst>
    </dgm:pt>
    <dgm:pt modelId="{7FB4B556-26FE-46E6-B3F4-D499501F9811}" type="pres">
      <dgm:prSet presAssocID="{8A1D589B-19A7-4E9A-9C37-1B5C9C26B028}" presName="spaceRect" presStyleCnt="0"/>
      <dgm:spPr/>
    </dgm:pt>
    <dgm:pt modelId="{A7561CA3-F799-4B64-BB36-AA21F1597A64}" type="pres">
      <dgm:prSet presAssocID="{8A1D589B-19A7-4E9A-9C37-1B5C9C26B028}" presName="textRect" presStyleLbl="revTx" presStyleIdx="1" presStyleCnt="4">
        <dgm:presLayoutVars>
          <dgm:chMax val="1"/>
          <dgm:chPref val="1"/>
        </dgm:presLayoutVars>
      </dgm:prSet>
      <dgm:spPr/>
    </dgm:pt>
    <dgm:pt modelId="{325FA0FC-FA10-4063-B48B-414B6E02D2A7}" type="pres">
      <dgm:prSet presAssocID="{7AF9A645-3A10-46A4-A1F1-877202B2E8DA}" presName="sibTrans" presStyleLbl="sibTrans2D1" presStyleIdx="0" presStyleCnt="0"/>
      <dgm:spPr/>
    </dgm:pt>
    <dgm:pt modelId="{92C61248-5274-4176-9980-5CD5E2B96560}" type="pres">
      <dgm:prSet presAssocID="{A7E812E5-2384-4136-A696-39D3ED2681F4}" presName="compNode" presStyleCnt="0"/>
      <dgm:spPr/>
    </dgm:pt>
    <dgm:pt modelId="{77481ED6-4613-4408-8971-4BB918DB2A3C}" type="pres">
      <dgm:prSet presAssocID="{A7E812E5-2384-4136-A696-39D3ED2681F4}" presName="iconBgRect" presStyleLbl="bgShp" presStyleIdx="2" presStyleCnt="4"/>
      <dgm:spPr/>
    </dgm:pt>
    <dgm:pt modelId="{5A42BC9B-A6AD-4E85-BCBA-A4D165317977}" type="pres">
      <dgm:prSet presAssocID="{A7E812E5-2384-4136-A696-39D3ED2681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492560FF-A676-4A40-BE65-DC1153A490DE}" type="pres">
      <dgm:prSet presAssocID="{A7E812E5-2384-4136-A696-39D3ED2681F4}" presName="spaceRect" presStyleCnt="0"/>
      <dgm:spPr/>
    </dgm:pt>
    <dgm:pt modelId="{EE8667F6-138B-49B9-873B-B04A59BB11EE}" type="pres">
      <dgm:prSet presAssocID="{A7E812E5-2384-4136-A696-39D3ED2681F4}" presName="textRect" presStyleLbl="revTx" presStyleIdx="2" presStyleCnt="4">
        <dgm:presLayoutVars>
          <dgm:chMax val="1"/>
          <dgm:chPref val="1"/>
        </dgm:presLayoutVars>
      </dgm:prSet>
      <dgm:spPr/>
    </dgm:pt>
    <dgm:pt modelId="{572CD6BA-B54D-4EF9-8859-2F550FDD774A}" type="pres">
      <dgm:prSet presAssocID="{ECED7439-DA4E-43DE-9DDC-5EB2330A9B50}" presName="sibTrans" presStyleLbl="sibTrans2D1" presStyleIdx="0" presStyleCnt="0"/>
      <dgm:spPr/>
    </dgm:pt>
    <dgm:pt modelId="{994AEF20-9687-4D1F-ADA5-5E26A3771D51}" type="pres">
      <dgm:prSet presAssocID="{8367E80D-D16E-46E1-8838-97C6E23B3488}" presName="compNode" presStyleCnt="0"/>
      <dgm:spPr/>
    </dgm:pt>
    <dgm:pt modelId="{05323409-1A61-4532-9E47-58824C513B4B}" type="pres">
      <dgm:prSet presAssocID="{8367E80D-D16E-46E1-8838-97C6E23B3488}" presName="iconBgRect" presStyleLbl="bgShp" presStyleIdx="3" presStyleCnt="4"/>
      <dgm:spPr/>
    </dgm:pt>
    <dgm:pt modelId="{80CAD599-FAD3-4FE5-AE13-C323F27DA675}" type="pres">
      <dgm:prSet presAssocID="{8367E80D-D16E-46E1-8838-97C6E23B34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da con riempimento a tinta unita"/>
        </a:ext>
      </dgm:extLst>
    </dgm:pt>
    <dgm:pt modelId="{6CD03C65-DCD1-4CED-8B6E-45F36083FEDD}" type="pres">
      <dgm:prSet presAssocID="{8367E80D-D16E-46E1-8838-97C6E23B3488}" presName="spaceRect" presStyleCnt="0"/>
      <dgm:spPr/>
    </dgm:pt>
    <dgm:pt modelId="{B1EE9CCC-47CE-46AE-8B8A-B0AF7496F820}" type="pres">
      <dgm:prSet presAssocID="{8367E80D-D16E-46E1-8838-97C6E23B348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BAAD90B-8709-498C-9358-4719793AAA25}" type="presOf" srcId="{597549DE-DFA9-4B61-AA79-104338A821C5}" destId="{6C30B4E4-F7D4-4597-BE34-38C851DB5549}" srcOrd="0" destOrd="0" presId="urn:microsoft.com/office/officeart/2018/2/layout/IconCircleList"/>
    <dgm:cxn modelId="{756ABF19-4B0B-48FE-8369-44B2F0422CC1}" type="presOf" srcId="{ECED7439-DA4E-43DE-9DDC-5EB2330A9B50}" destId="{572CD6BA-B54D-4EF9-8859-2F550FDD774A}" srcOrd="0" destOrd="0" presId="urn:microsoft.com/office/officeart/2018/2/layout/IconCircleList"/>
    <dgm:cxn modelId="{9DED0D41-071E-4241-B13C-CF0ACAB9185E}" srcId="{597549DE-DFA9-4B61-AA79-104338A821C5}" destId="{A7E812E5-2384-4136-A696-39D3ED2681F4}" srcOrd="2" destOrd="0" parTransId="{E689F870-7E0B-4D8A-9D87-3F294534B478}" sibTransId="{ECED7439-DA4E-43DE-9DDC-5EB2330A9B50}"/>
    <dgm:cxn modelId="{7F685755-8BC9-4208-A722-7359CDE68B05}" type="presOf" srcId="{1AA89834-2FB6-42F3-84CD-F87F339E7031}" destId="{488AA2A4-28D3-41EC-8B9A-531921E73E04}" srcOrd="0" destOrd="0" presId="urn:microsoft.com/office/officeart/2018/2/layout/IconCircleList"/>
    <dgm:cxn modelId="{E765716C-0F78-46EC-8187-22C90ECEF603}" type="presOf" srcId="{A7E812E5-2384-4136-A696-39D3ED2681F4}" destId="{EE8667F6-138B-49B9-873B-B04A59BB11EE}" srcOrd="0" destOrd="0" presId="urn:microsoft.com/office/officeart/2018/2/layout/IconCircleList"/>
    <dgm:cxn modelId="{2CD19A8F-BF2B-4E47-9EF3-4E9D7942A599}" srcId="{597549DE-DFA9-4B61-AA79-104338A821C5}" destId="{8367E80D-D16E-46E1-8838-97C6E23B3488}" srcOrd="3" destOrd="0" parTransId="{00640981-418B-4212-AEC0-6AB8FC3A596C}" sibTransId="{3A26E308-09D7-4AC5-9139-A8DE7659DCC3}"/>
    <dgm:cxn modelId="{2F80B791-7904-476D-9CAD-12BE2865152C}" type="presOf" srcId="{8A1D589B-19A7-4E9A-9C37-1B5C9C26B028}" destId="{A7561CA3-F799-4B64-BB36-AA21F1597A64}" srcOrd="0" destOrd="0" presId="urn:microsoft.com/office/officeart/2018/2/layout/IconCircleList"/>
    <dgm:cxn modelId="{91C08F9E-DBEE-4CB9-9995-896BB6BB4109}" type="presOf" srcId="{D1FA1820-A394-49F1-A151-0196038A3F39}" destId="{B54BA002-33C9-4803-AE27-4D56AC4065B8}" srcOrd="0" destOrd="0" presId="urn:microsoft.com/office/officeart/2018/2/layout/IconCircleList"/>
    <dgm:cxn modelId="{9D3271AF-685F-4E0B-8438-51913261AA72}" srcId="{597549DE-DFA9-4B61-AA79-104338A821C5}" destId="{1AA89834-2FB6-42F3-84CD-F87F339E7031}" srcOrd="0" destOrd="0" parTransId="{2E9944F9-B0B0-4F1F-9689-6A0749B00922}" sibTransId="{D1FA1820-A394-49F1-A151-0196038A3F39}"/>
    <dgm:cxn modelId="{15177FCC-248E-4F2A-AC52-B0A480FAE917}" type="presOf" srcId="{8367E80D-D16E-46E1-8838-97C6E23B3488}" destId="{B1EE9CCC-47CE-46AE-8B8A-B0AF7496F820}" srcOrd="0" destOrd="0" presId="urn:microsoft.com/office/officeart/2018/2/layout/IconCircleList"/>
    <dgm:cxn modelId="{2C5506CD-FAC6-4C8B-A450-5E8118732EC7}" srcId="{597549DE-DFA9-4B61-AA79-104338A821C5}" destId="{8A1D589B-19A7-4E9A-9C37-1B5C9C26B028}" srcOrd="1" destOrd="0" parTransId="{295F5666-D35C-40E7-A884-C5B9D353DC28}" sibTransId="{7AF9A645-3A10-46A4-A1F1-877202B2E8DA}"/>
    <dgm:cxn modelId="{6BC031DB-B28C-4C1E-AA3C-DD03D8A5D0EF}" type="presOf" srcId="{7AF9A645-3A10-46A4-A1F1-877202B2E8DA}" destId="{325FA0FC-FA10-4063-B48B-414B6E02D2A7}" srcOrd="0" destOrd="0" presId="urn:microsoft.com/office/officeart/2018/2/layout/IconCircleList"/>
    <dgm:cxn modelId="{5ED7CB78-4E0F-4C6B-916F-83BE3A073D06}" type="presParOf" srcId="{6C30B4E4-F7D4-4597-BE34-38C851DB5549}" destId="{FBA3E3E0-1029-43FA-93DF-952CFE6D179F}" srcOrd="0" destOrd="0" presId="urn:microsoft.com/office/officeart/2018/2/layout/IconCircleList"/>
    <dgm:cxn modelId="{B44B2D5E-B800-43C7-958A-47CD245B1DA7}" type="presParOf" srcId="{FBA3E3E0-1029-43FA-93DF-952CFE6D179F}" destId="{5652D1FE-B70D-4610-8279-E71BC2CAB5D9}" srcOrd="0" destOrd="0" presId="urn:microsoft.com/office/officeart/2018/2/layout/IconCircleList"/>
    <dgm:cxn modelId="{A4A90841-5340-4210-B9E4-6081A71C8979}" type="presParOf" srcId="{5652D1FE-B70D-4610-8279-E71BC2CAB5D9}" destId="{D0932511-6E32-4558-A5BF-941285A6FD20}" srcOrd="0" destOrd="0" presId="urn:microsoft.com/office/officeart/2018/2/layout/IconCircleList"/>
    <dgm:cxn modelId="{8A1AB8CB-CC4A-42FC-903A-9AB2DAACE9AF}" type="presParOf" srcId="{5652D1FE-B70D-4610-8279-E71BC2CAB5D9}" destId="{27150B4F-EFBE-4730-B9F6-C7248B191EC6}" srcOrd="1" destOrd="0" presId="urn:microsoft.com/office/officeart/2018/2/layout/IconCircleList"/>
    <dgm:cxn modelId="{7D8CCF34-45AD-4160-AE6B-934C2BBE6BFF}" type="presParOf" srcId="{5652D1FE-B70D-4610-8279-E71BC2CAB5D9}" destId="{A1BE386C-B674-4FA7-AF87-93D75A370594}" srcOrd="2" destOrd="0" presId="urn:microsoft.com/office/officeart/2018/2/layout/IconCircleList"/>
    <dgm:cxn modelId="{FD430D8E-AEB9-45FB-9D5B-18FB50488B3A}" type="presParOf" srcId="{5652D1FE-B70D-4610-8279-E71BC2CAB5D9}" destId="{488AA2A4-28D3-41EC-8B9A-531921E73E04}" srcOrd="3" destOrd="0" presId="urn:microsoft.com/office/officeart/2018/2/layout/IconCircleList"/>
    <dgm:cxn modelId="{F35F1872-2029-4A7A-B74C-F57D524E6FC0}" type="presParOf" srcId="{FBA3E3E0-1029-43FA-93DF-952CFE6D179F}" destId="{B54BA002-33C9-4803-AE27-4D56AC4065B8}" srcOrd="1" destOrd="0" presId="urn:microsoft.com/office/officeart/2018/2/layout/IconCircleList"/>
    <dgm:cxn modelId="{19B5596A-0AC4-4B64-B3EB-7FE2F135C58F}" type="presParOf" srcId="{FBA3E3E0-1029-43FA-93DF-952CFE6D179F}" destId="{8AD79F63-A3AF-429F-88DF-3320A93E2B8C}" srcOrd="2" destOrd="0" presId="urn:microsoft.com/office/officeart/2018/2/layout/IconCircleList"/>
    <dgm:cxn modelId="{5E28E20D-A6C0-4001-8403-7664F75B8554}" type="presParOf" srcId="{8AD79F63-A3AF-429F-88DF-3320A93E2B8C}" destId="{B147EF00-CC1B-45D2-BA36-07087D7EF703}" srcOrd="0" destOrd="0" presId="urn:microsoft.com/office/officeart/2018/2/layout/IconCircleList"/>
    <dgm:cxn modelId="{3C734E01-87E9-4746-AB64-D34243FD9576}" type="presParOf" srcId="{8AD79F63-A3AF-429F-88DF-3320A93E2B8C}" destId="{4D9C4A07-C739-434E-A1EE-3D77DEF707F3}" srcOrd="1" destOrd="0" presId="urn:microsoft.com/office/officeart/2018/2/layout/IconCircleList"/>
    <dgm:cxn modelId="{26BED262-424D-4845-885A-784AACD7BAA6}" type="presParOf" srcId="{8AD79F63-A3AF-429F-88DF-3320A93E2B8C}" destId="{7FB4B556-26FE-46E6-B3F4-D499501F9811}" srcOrd="2" destOrd="0" presId="urn:microsoft.com/office/officeart/2018/2/layout/IconCircleList"/>
    <dgm:cxn modelId="{A4E62C32-687F-4BDB-A322-835F40B725E6}" type="presParOf" srcId="{8AD79F63-A3AF-429F-88DF-3320A93E2B8C}" destId="{A7561CA3-F799-4B64-BB36-AA21F1597A64}" srcOrd="3" destOrd="0" presId="urn:microsoft.com/office/officeart/2018/2/layout/IconCircleList"/>
    <dgm:cxn modelId="{8BF9A9EF-28C8-40C0-BE4D-1D76590C8E8A}" type="presParOf" srcId="{FBA3E3E0-1029-43FA-93DF-952CFE6D179F}" destId="{325FA0FC-FA10-4063-B48B-414B6E02D2A7}" srcOrd="3" destOrd="0" presId="urn:microsoft.com/office/officeart/2018/2/layout/IconCircleList"/>
    <dgm:cxn modelId="{4CBDB1B6-7216-4CFD-A3BA-9B841770BCD4}" type="presParOf" srcId="{FBA3E3E0-1029-43FA-93DF-952CFE6D179F}" destId="{92C61248-5274-4176-9980-5CD5E2B96560}" srcOrd="4" destOrd="0" presId="urn:microsoft.com/office/officeart/2018/2/layout/IconCircleList"/>
    <dgm:cxn modelId="{53AA6B40-D38A-4AEF-9D2D-478586128774}" type="presParOf" srcId="{92C61248-5274-4176-9980-5CD5E2B96560}" destId="{77481ED6-4613-4408-8971-4BB918DB2A3C}" srcOrd="0" destOrd="0" presId="urn:microsoft.com/office/officeart/2018/2/layout/IconCircleList"/>
    <dgm:cxn modelId="{4D14DDF7-B9EE-41E0-B4EA-4F10F1053E3A}" type="presParOf" srcId="{92C61248-5274-4176-9980-5CD5E2B96560}" destId="{5A42BC9B-A6AD-4E85-BCBA-A4D165317977}" srcOrd="1" destOrd="0" presId="urn:microsoft.com/office/officeart/2018/2/layout/IconCircleList"/>
    <dgm:cxn modelId="{85BC85AD-7425-4E24-8700-ED3422B85625}" type="presParOf" srcId="{92C61248-5274-4176-9980-5CD5E2B96560}" destId="{492560FF-A676-4A40-BE65-DC1153A490DE}" srcOrd="2" destOrd="0" presId="urn:microsoft.com/office/officeart/2018/2/layout/IconCircleList"/>
    <dgm:cxn modelId="{1E645955-420B-46E6-98ED-246097A1004C}" type="presParOf" srcId="{92C61248-5274-4176-9980-5CD5E2B96560}" destId="{EE8667F6-138B-49B9-873B-B04A59BB11EE}" srcOrd="3" destOrd="0" presId="urn:microsoft.com/office/officeart/2018/2/layout/IconCircleList"/>
    <dgm:cxn modelId="{5DF4B539-3441-4980-8F3B-DCB4EED6317C}" type="presParOf" srcId="{FBA3E3E0-1029-43FA-93DF-952CFE6D179F}" destId="{572CD6BA-B54D-4EF9-8859-2F550FDD774A}" srcOrd="5" destOrd="0" presId="urn:microsoft.com/office/officeart/2018/2/layout/IconCircleList"/>
    <dgm:cxn modelId="{C5596E17-10C1-4D65-8615-5EBD9B04849D}" type="presParOf" srcId="{FBA3E3E0-1029-43FA-93DF-952CFE6D179F}" destId="{994AEF20-9687-4D1F-ADA5-5E26A3771D51}" srcOrd="6" destOrd="0" presId="urn:microsoft.com/office/officeart/2018/2/layout/IconCircleList"/>
    <dgm:cxn modelId="{D4DC6E07-9168-47AE-9184-DC2755F5F0B2}" type="presParOf" srcId="{994AEF20-9687-4D1F-ADA5-5E26A3771D51}" destId="{05323409-1A61-4532-9E47-58824C513B4B}" srcOrd="0" destOrd="0" presId="urn:microsoft.com/office/officeart/2018/2/layout/IconCircleList"/>
    <dgm:cxn modelId="{8CC4CD3F-FE89-46F0-9F54-8DAC08040C66}" type="presParOf" srcId="{994AEF20-9687-4D1F-ADA5-5E26A3771D51}" destId="{80CAD599-FAD3-4FE5-AE13-C323F27DA675}" srcOrd="1" destOrd="0" presId="urn:microsoft.com/office/officeart/2018/2/layout/IconCircleList"/>
    <dgm:cxn modelId="{E57C6797-8D7B-42AC-98A3-555FD24B63F6}" type="presParOf" srcId="{994AEF20-9687-4D1F-ADA5-5E26A3771D51}" destId="{6CD03C65-DCD1-4CED-8B6E-45F36083FEDD}" srcOrd="2" destOrd="0" presId="urn:microsoft.com/office/officeart/2018/2/layout/IconCircleList"/>
    <dgm:cxn modelId="{95B3EE3D-5396-4682-9648-82B255B03280}" type="presParOf" srcId="{994AEF20-9687-4D1F-ADA5-5E26A3771D51}" destId="{B1EE9CCC-47CE-46AE-8B8A-B0AF7496F82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2C755-41AA-45EF-AE2F-911E322B1953}">
      <dsp:nvSpPr>
        <dsp:cNvPr id="0" name=""/>
        <dsp:cNvSpPr/>
      </dsp:nvSpPr>
      <dsp:spPr>
        <a:xfrm>
          <a:off x="0" y="4474"/>
          <a:ext cx="6364224" cy="694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93FDB-3F35-4B1C-9BC4-6824FE005044}">
      <dsp:nvSpPr>
        <dsp:cNvPr id="0" name=""/>
        <dsp:cNvSpPr/>
      </dsp:nvSpPr>
      <dsp:spPr>
        <a:xfrm>
          <a:off x="209999" y="160671"/>
          <a:ext cx="382189" cy="3818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312A3-CBF0-400A-8C7C-9E7FC957C7EF}">
      <dsp:nvSpPr>
        <dsp:cNvPr id="0" name=""/>
        <dsp:cNvSpPr/>
      </dsp:nvSpPr>
      <dsp:spPr>
        <a:xfrm>
          <a:off x="802187" y="4474"/>
          <a:ext cx="5525795" cy="75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9" tIns="80359" rIns="80359" bIns="8035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Plastikreostus </a:t>
          </a:r>
          <a:r>
            <a:rPr lang="it-IT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 </a:t>
          </a:r>
          <a:r>
            <a:rPr lang="it-IT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plastijäätmed mõjutavad tõsiselt maismaaloomi</a:t>
          </a:r>
          <a:r>
            <a:rPr lang="it-IT" sz="1400" kern="1200" dirty="0"/>
            <a:t>.</a:t>
          </a:r>
          <a:endParaRPr lang="en-US" sz="1400" kern="1200" dirty="0"/>
        </a:p>
      </dsp:txBody>
      <dsp:txXfrm>
        <a:off x="802187" y="4474"/>
        <a:ext cx="5525795" cy="759294"/>
      </dsp:txXfrm>
    </dsp:sp>
    <dsp:sp modelId="{3E84990D-585F-4F51-ABDA-E58839CC01B5}">
      <dsp:nvSpPr>
        <dsp:cNvPr id="0" name=""/>
        <dsp:cNvSpPr/>
      </dsp:nvSpPr>
      <dsp:spPr>
        <a:xfrm>
          <a:off x="0" y="953592"/>
          <a:ext cx="6364224" cy="694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70BBC-D129-47D6-8F81-A1430D595199}">
      <dsp:nvSpPr>
        <dsp:cNvPr id="0" name=""/>
        <dsp:cNvSpPr/>
      </dsp:nvSpPr>
      <dsp:spPr>
        <a:xfrm>
          <a:off x="209999" y="1109789"/>
          <a:ext cx="382189" cy="3818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F2513-A6D8-47B2-8A53-1F84AE7C918C}">
      <dsp:nvSpPr>
        <dsp:cNvPr id="0" name=""/>
        <dsp:cNvSpPr/>
      </dsp:nvSpPr>
      <dsp:spPr>
        <a:xfrm>
          <a:off x="802187" y="953592"/>
          <a:ext cx="5525795" cy="75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9" tIns="80359" rIns="80359" bIns="8035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Looduslikud loomad jäävad kergesti plastikust lõksu ja takerduvad sellesse &gt; see võib takistada neid liikumast ja toidu otsimisest, mistõttu nad muutuvad haavatavamaks saagiks. </a:t>
          </a:r>
        </a:p>
      </dsp:txBody>
      <dsp:txXfrm>
        <a:off x="802187" y="953592"/>
        <a:ext cx="5525795" cy="759294"/>
      </dsp:txXfrm>
    </dsp:sp>
    <dsp:sp modelId="{4D001DFA-E506-454B-BC4B-FFA430D4AD11}">
      <dsp:nvSpPr>
        <dsp:cNvPr id="0" name=""/>
        <dsp:cNvSpPr/>
      </dsp:nvSpPr>
      <dsp:spPr>
        <a:xfrm>
          <a:off x="0" y="1902709"/>
          <a:ext cx="6364224" cy="6942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22BBB-5D3B-470E-84C2-59A13D9C46BD}">
      <dsp:nvSpPr>
        <dsp:cNvPr id="0" name=""/>
        <dsp:cNvSpPr/>
      </dsp:nvSpPr>
      <dsp:spPr>
        <a:xfrm>
          <a:off x="209999" y="2058907"/>
          <a:ext cx="382189" cy="3818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F8293-F3DD-468C-AD37-46DC78B957C8}">
      <dsp:nvSpPr>
        <dsp:cNvPr id="0" name=""/>
        <dsp:cNvSpPr/>
      </dsp:nvSpPr>
      <dsp:spPr>
        <a:xfrm>
          <a:off x="802187" y="1902709"/>
          <a:ext cx="5525795" cy="75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9" tIns="80359" rIns="80359" bIns="8035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Pesukarud pistavad oma pead plastkonteineritesse toidujääke otsides, mille tulemuseks on jäsemete kaotamine ja lõikehaavad.</a:t>
          </a:r>
        </a:p>
      </dsp:txBody>
      <dsp:txXfrm>
        <a:off x="802187" y="1902709"/>
        <a:ext cx="5525795" cy="759294"/>
      </dsp:txXfrm>
    </dsp:sp>
    <dsp:sp modelId="{40888E6F-2E11-4CD0-8B64-24230D83D36C}">
      <dsp:nvSpPr>
        <dsp:cNvPr id="0" name=""/>
        <dsp:cNvSpPr/>
      </dsp:nvSpPr>
      <dsp:spPr>
        <a:xfrm>
          <a:off x="0" y="2851827"/>
          <a:ext cx="6364224" cy="694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2E211-46AE-4C7D-BA09-DDBD9944A17A}">
      <dsp:nvSpPr>
        <dsp:cNvPr id="0" name=""/>
        <dsp:cNvSpPr/>
      </dsp:nvSpPr>
      <dsp:spPr>
        <a:xfrm>
          <a:off x="209999" y="3008025"/>
          <a:ext cx="382189" cy="3818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1C842-6568-47BB-B673-27A859B147C9}">
      <dsp:nvSpPr>
        <dsp:cNvPr id="0" name=""/>
        <dsp:cNvSpPr/>
      </dsp:nvSpPr>
      <dsp:spPr>
        <a:xfrm>
          <a:off x="802187" y="2851827"/>
          <a:ext cx="5525795" cy="75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9" tIns="80359" rIns="80359" bIns="8035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Linnud jäävad plastikust rõngaste joogihoidjatesse lõksu, kaotades seega võime lennata ja jahti pidada.</a:t>
          </a:r>
        </a:p>
      </dsp:txBody>
      <dsp:txXfrm>
        <a:off x="802187" y="2851827"/>
        <a:ext cx="5525795" cy="759294"/>
      </dsp:txXfrm>
    </dsp:sp>
    <dsp:sp modelId="{F68A3D1B-D3B9-4DBA-8066-2B0C892734DB}">
      <dsp:nvSpPr>
        <dsp:cNvPr id="0" name=""/>
        <dsp:cNvSpPr/>
      </dsp:nvSpPr>
      <dsp:spPr>
        <a:xfrm>
          <a:off x="0" y="3800945"/>
          <a:ext cx="6364224" cy="6942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7200A-C788-48A9-BB83-923B047EC2ED}">
      <dsp:nvSpPr>
        <dsp:cNvPr id="0" name=""/>
        <dsp:cNvSpPr/>
      </dsp:nvSpPr>
      <dsp:spPr>
        <a:xfrm>
          <a:off x="209999" y="3957143"/>
          <a:ext cx="382189" cy="3818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B2F2B-4E80-48EE-BE0E-44D02BDA120C}">
      <dsp:nvSpPr>
        <dsp:cNvPr id="0" name=""/>
        <dsp:cNvSpPr/>
      </dsp:nvSpPr>
      <dsp:spPr>
        <a:xfrm>
          <a:off x="802187" y="3800945"/>
          <a:ext cx="5525795" cy="75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9" tIns="80359" rIns="80359" bIns="8035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Hirved püüavad oma sarved nööriga kinni</a:t>
          </a:r>
          <a:r>
            <a:rPr lang="en-US" sz="1400" kern="1200" dirty="0"/>
            <a:t>. </a:t>
          </a:r>
        </a:p>
      </dsp:txBody>
      <dsp:txXfrm>
        <a:off x="802187" y="3800945"/>
        <a:ext cx="5525795" cy="759294"/>
      </dsp:txXfrm>
    </dsp:sp>
    <dsp:sp modelId="{A5DBFB57-36F5-4983-A307-AF59E588A497}">
      <dsp:nvSpPr>
        <dsp:cNvPr id="0" name=""/>
        <dsp:cNvSpPr/>
      </dsp:nvSpPr>
      <dsp:spPr>
        <a:xfrm>
          <a:off x="0" y="4750063"/>
          <a:ext cx="6364224" cy="694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DC0BC-7A79-40EE-BA48-A979DB87F743}">
      <dsp:nvSpPr>
        <dsp:cNvPr id="0" name=""/>
        <dsp:cNvSpPr/>
      </dsp:nvSpPr>
      <dsp:spPr>
        <a:xfrm>
          <a:off x="209999" y="4906261"/>
          <a:ext cx="382189" cy="3818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218FB-3743-4491-8F47-B1822C6ED15F}">
      <dsp:nvSpPr>
        <dsp:cNvPr id="0" name=""/>
        <dsp:cNvSpPr/>
      </dsp:nvSpPr>
      <dsp:spPr>
        <a:xfrm>
          <a:off x="802187" y="4750063"/>
          <a:ext cx="5525795" cy="75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9" tIns="80359" rIns="80359" bIns="8035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Loomad ei suuda eristada, kas midagi on valmistatud plastist või mitte. </a:t>
          </a:r>
        </a:p>
      </dsp:txBody>
      <dsp:txXfrm>
        <a:off x="802187" y="4750063"/>
        <a:ext cx="5525795" cy="759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5CE55-D212-47F8-A4D3-9AF76461AB06}">
      <dsp:nvSpPr>
        <dsp:cNvPr id="0" name=""/>
        <dsp:cNvSpPr/>
      </dsp:nvSpPr>
      <dsp:spPr>
        <a:xfrm>
          <a:off x="0" y="0"/>
          <a:ext cx="5393361" cy="6335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Probleemid</a:t>
          </a:r>
          <a:r>
            <a:rPr lang="en-US" sz="2800" kern="1200" dirty="0"/>
            <a:t>: </a:t>
          </a:r>
        </a:p>
      </dsp:txBody>
      <dsp:txXfrm>
        <a:off x="30929" y="30929"/>
        <a:ext cx="5331503" cy="571722"/>
      </dsp:txXfrm>
    </dsp:sp>
    <dsp:sp modelId="{167AE284-00F2-4BCE-B6DF-1F49FE9E257B}">
      <dsp:nvSpPr>
        <dsp:cNvPr id="0" name=""/>
        <dsp:cNvSpPr/>
      </dsp:nvSpPr>
      <dsp:spPr>
        <a:xfrm>
          <a:off x="0" y="637094"/>
          <a:ext cx="5393361" cy="371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Sügavad lõiked ja viilud kehadel.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Ülekuumenemine.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Suffocation.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Dehüdratsioon.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Nälgimine.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Surm.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 ja mikroplasti allaneelamise korral = soolestiku ummistumine, maksa- ja rakukahjustused, reproduktiivsüsteemi häired, väljasuremisoht, surmaoht. Plastist pärinevad kemikaalid jõuavad loomade mao ja imenduvad &gt; plastmass liigub mööda toiduahelat edasi. </a:t>
          </a:r>
        </a:p>
      </dsp:txBody>
      <dsp:txXfrm>
        <a:off x="0" y="637094"/>
        <a:ext cx="5393361" cy="3710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32511-6E32-4558-A5BF-941285A6FD20}">
      <dsp:nvSpPr>
        <dsp:cNvPr id="0" name=""/>
        <dsp:cNvSpPr/>
      </dsp:nvSpPr>
      <dsp:spPr>
        <a:xfrm>
          <a:off x="15076" y="260785"/>
          <a:ext cx="1464644" cy="14646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50B4F-EFBE-4730-B9F6-C7248B191EC6}">
      <dsp:nvSpPr>
        <dsp:cNvPr id="0" name=""/>
        <dsp:cNvSpPr/>
      </dsp:nvSpPr>
      <dsp:spPr>
        <a:xfrm>
          <a:off x="322651" y="568361"/>
          <a:ext cx="849493" cy="8494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AA2A4-28D3-41EC-8B9A-531921E73E04}">
      <dsp:nvSpPr>
        <dsp:cNvPr id="0" name=""/>
        <dsp:cNvSpPr/>
      </dsp:nvSpPr>
      <dsp:spPr>
        <a:xfrm>
          <a:off x="1793573" y="260785"/>
          <a:ext cx="3452376" cy="146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R4.1</a:t>
          </a:r>
          <a:r>
            <a:rPr lang="it-IT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it-IT" sz="1700" b="1" i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Mis on plastikreostus</a:t>
          </a:r>
          <a:r>
            <a:rPr lang="it-IT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? = videokarikatuur </a:t>
          </a:r>
          <a:r>
            <a:rPr lang="it-IT" sz="17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plastikust </a:t>
          </a:r>
          <a:r>
            <a:rPr lang="it-IT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 </a:t>
          </a:r>
          <a:r>
            <a:rPr lang="it-IT" sz="17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selle mõjust ookeanidele</a:t>
          </a:r>
          <a:r>
            <a:rPr lang="it-IT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it-IT" sz="17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maadele </a:t>
          </a:r>
          <a:r>
            <a:rPr lang="it-IT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 </a:t>
          </a:r>
          <a:r>
            <a:rPr lang="it-IT" sz="17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loomadele</a:t>
          </a:r>
          <a:r>
            <a:rPr lang="it-IT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93573" y="260785"/>
        <a:ext cx="3452376" cy="1464644"/>
      </dsp:txXfrm>
    </dsp:sp>
    <dsp:sp modelId="{B147EF00-CC1B-45D2-BA36-07087D7EF703}">
      <dsp:nvSpPr>
        <dsp:cNvPr id="0" name=""/>
        <dsp:cNvSpPr/>
      </dsp:nvSpPr>
      <dsp:spPr>
        <a:xfrm>
          <a:off x="5847500" y="260785"/>
          <a:ext cx="1464644" cy="14646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C4A07-C739-434E-A1EE-3D77DEF707F3}">
      <dsp:nvSpPr>
        <dsp:cNvPr id="0" name=""/>
        <dsp:cNvSpPr/>
      </dsp:nvSpPr>
      <dsp:spPr>
        <a:xfrm>
          <a:off x="6155075" y="568361"/>
          <a:ext cx="849493" cy="8494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61CA3-F799-4B64-BB36-AA21F1597A64}">
      <dsp:nvSpPr>
        <dsp:cNvPr id="0" name=""/>
        <dsp:cNvSpPr/>
      </dsp:nvSpPr>
      <dsp:spPr>
        <a:xfrm>
          <a:off x="7625997" y="260785"/>
          <a:ext cx="3452376" cy="146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R4.2</a:t>
          </a:r>
          <a:r>
            <a:rPr lang="it-IT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National Geographici artikkel India hinduistlike templite kohta, mis võtsid seisukoha ühekordselt kasutatava plasti vastu pärast 20-aastase metsiku elevandi surma, mille põhjuseks oli plastiku allaneelamine. 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25997" y="260785"/>
        <a:ext cx="3452376" cy="1464644"/>
      </dsp:txXfrm>
    </dsp:sp>
    <dsp:sp modelId="{77481ED6-4613-4408-8971-4BB918DB2A3C}">
      <dsp:nvSpPr>
        <dsp:cNvPr id="0" name=""/>
        <dsp:cNvSpPr/>
      </dsp:nvSpPr>
      <dsp:spPr>
        <a:xfrm>
          <a:off x="15076" y="2432233"/>
          <a:ext cx="1464644" cy="14646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2BC9B-A6AD-4E85-BCBA-A4D165317977}">
      <dsp:nvSpPr>
        <dsp:cNvPr id="0" name=""/>
        <dsp:cNvSpPr/>
      </dsp:nvSpPr>
      <dsp:spPr>
        <a:xfrm>
          <a:off x="322651" y="2739808"/>
          <a:ext cx="849493" cy="8494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667F6-138B-49B9-873B-B04A59BB11EE}">
      <dsp:nvSpPr>
        <dsp:cNvPr id="0" name=""/>
        <dsp:cNvSpPr/>
      </dsp:nvSpPr>
      <dsp:spPr>
        <a:xfrm>
          <a:off x="1793573" y="2432233"/>
          <a:ext cx="3452376" cy="146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R4.3</a:t>
          </a: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en-US" sz="1700" b="1" i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Keep Britain tidy </a:t>
          </a: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= Suurbritannias tegutseva organisatsiooni veebisait, mille peamised eesmärgid on: plastmassist prügi eemaldamine, tulevaste põlvkondade harimine ja ringlussevõtu suurendamine. </a:t>
          </a:r>
        </a:p>
      </dsp:txBody>
      <dsp:txXfrm>
        <a:off x="1793573" y="2432233"/>
        <a:ext cx="3452376" cy="1464644"/>
      </dsp:txXfrm>
    </dsp:sp>
    <dsp:sp modelId="{05323409-1A61-4532-9E47-58824C513B4B}">
      <dsp:nvSpPr>
        <dsp:cNvPr id="0" name=""/>
        <dsp:cNvSpPr/>
      </dsp:nvSpPr>
      <dsp:spPr>
        <a:xfrm>
          <a:off x="5847500" y="2432233"/>
          <a:ext cx="1464644" cy="14646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AD599-FAD3-4FE5-AE13-C323F27DA675}">
      <dsp:nvSpPr>
        <dsp:cNvPr id="0" name=""/>
        <dsp:cNvSpPr/>
      </dsp:nvSpPr>
      <dsp:spPr>
        <a:xfrm>
          <a:off x="6155075" y="2739808"/>
          <a:ext cx="849493" cy="8494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9CCC-47CE-46AE-8B8A-B0AF7496F820}">
      <dsp:nvSpPr>
        <dsp:cNvPr id="0" name=""/>
        <dsp:cNvSpPr/>
      </dsp:nvSpPr>
      <dsp:spPr>
        <a:xfrm>
          <a:off x="7625997" y="2432233"/>
          <a:ext cx="3452376" cy="146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R4.4: </a:t>
          </a:r>
          <a:r>
            <a:rPr lang="en-US" sz="1700" b="1" i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WWF </a:t>
          </a:r>
          <a:r>
            <a:rPr lang="en-US" sz="1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= plastijäätmete mõju ja probleeme kirjeldav veebileht; kampaania "No Plastic in Nature".</a:t>
          </a:r>
          <a:endParaRPr lang="en-US" sz="17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25997" y="2432233"/>
        <a:ext cx="3452376" cy="146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DD348-43A2-45F9-94D5-D7607596576A}" type="datetimeFigureOut">
              <a:rPr lang="it-IT" smtClean="0"/>
              <a:t>26/08/23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FD6CB-3C07-49C2-AE04-6DE8BE12CE3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90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49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4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06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62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79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48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25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97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94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5B9BC-7C47-559A-5B4B-3F2393A3F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F0ABC0-09F0-D611-400F-00850809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3007F7-A202-2C7B-0AD3-B185D852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3957AD-7058-9092-8B5E-857AF347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4ECF0A-C4B5-3BB8-92EA-AC1AF64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31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33EFD-9637-70DF-70EB-0A0C930A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73D46BD-43EA-2624-1ECF-F645B9E2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05741D-DC77-23D6-66BA-265BB2F1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4E241A-EA8C-B4FD-9668-F4196BA0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09E703-2267-F8E8-E615-7A729C5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84FDE6-42D5-6E5F-ED6D-B18C1A5F2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BA16F3-4BF5-70F0-1E02-C8A52D9F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146BD4-49E5-831E-CB95-52C700C5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20BAE4-38A6-0394-D652-43812CED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34C6C-8E22-7311-5AF8-7D4C0F99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44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EE8D7-C585-C104-F083-53A20917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E15F7-6BC5-DC80-86F4-A9271235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5573CD-7739-E402-2D77-83851AED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0CF5B1-0277-8C36-8539-F09A1FC0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1E0A28-A6CE-88D6-0201-9D3B35B1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2248F-C4B5-6F96-A788-FD4A6870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80A061-7902-162E-B0B0-AE9F8B5E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BFC3CD-6F66-7E19-E134-85FC0447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C75CC1-730C-F91F-1946-6E0EF01C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B96947-D965-AFA4-4790-225EB084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955E8-C43F-17EA-BA5B-F16FC31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BA37F2-0016-F572-BFE4-4B52644B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F8EA11-29D9-BEA4-60A1-68FD33E6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5CC4B1-1219-117E-2087-A9B9CF86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EF4C4F-7FAA-EEDD-2528-E6B9C44C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9DEA7F-FF12-02E5-3C42-FBAD4D9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F87BF-24F8-F456-F395-BD17135A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FC2137-BDFF-A0D5-AD2A-1D3327D7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B14C03-F220-5864-700B-31D15F9E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FBF229-2DA2-9439-9BF6-E23AD322A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BC4361-522C-B19B-B4A0-58A7ED2CB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0D149A-C4E8-E7DD-3860-CFDABB2E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0A42AC-74B1-417B-75F4-B8A58CF6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B5CD1B-EDBC-DEE5-0290-BFB71403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6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C3D5A-ACBF-7759-152F-DD4D64C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91807F-CE78-241B-C1AA-BDBE44E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C12930F-FC2F-6280-15CB-435FC0EB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14AA2C-A853-F2B7-A4D9-45AA37D1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0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D7F7EA2-7BAC-6F84-E35D-3D9415D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04CC08C-C980-B00A-0415-64FB5BF9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7BD29D-336F-8827-849D-042E7428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9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A03A70-654B-8D3C-721D-EFD8F08C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C01125-88E9-14EE-F659-132CEA02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D14047D-A51D-4D80-531B-658F2F6A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BA9E6D-E6CC-2A34-995D-7EAA5FA3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B1975A-2E36-27C4-87DB-C32F3F25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679E67-CD05-5A30-1ED1-8F92935F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0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809C10-5AA3-A6EA-B969-61401D14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88C443C-0709-69F1-D8DC-DD1DB4D0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B3C4E5-5234-9F9F-72AD-E707F7DE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427460-4A26-524A-1DDE-734B0C36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C10AD3-03D4-BF83-7BC6-2E84FCF6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62AD0D-939D-2030-3ABA-10B3005F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1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38A656E-1A84-6537-6FDE-7C0A608E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title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C854D1-8535-17FE-7EAB-9B8BC838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FBE181-3688-C1D2-4576-71FF12B24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B7890C-7EF7-3A31-56AF-317F9124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A53C2A-2642-5E8D-5299-B8ADA2507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1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co/plastic-pollution-affects-animals/" TargetMode="External"/><Relationship Id="rId7" Type="http://schemas.openxmlformats.org/officeDocument/2006/relationships/hyperlink" Target="https://www.greenpeace.org/eastasia/blog/6016/3-everyday-foods-that-contain-microplastics/#:~:text=Apples%20had%20one%20of%20the,100%2C000%20plastic%20particles%20per%20gram" TargetMode="External"/><Relationship Id="rId2" Type="http://schemas.openxmlformats.org/officeDocument/2006/relationships/hyperlink" Target="https://botany.one/2019/03/microplastics-could-pose-a-threat-to-pla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watres.2022.119114" TargetMode="External"/><Relationship Id="rId5" Type="http://schemas.openxmlformats.org/officeDocument/2006/relationships/hyperlink" Target="http://www.sciencedaily.com/releases/2018/02/180205125728.htm" TargetMode="External"/><Relationship Id="rId4" Type="http://schemas.openxmlformats.org/officeDocument/2006/relationships/hyperlink" Target="https://www.factorydirectpromos.com/blog/what-is-the-plastic-pollution-impact-on-wildlife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p.org/news-and-stories/story/plastic-planet-how-tiny-plastic-particles-are-polluting-our-soil#:~:text=Toxic%20effects&amp;text=Chlorinated%20plastic%20can%20release%20harmful,species%20that%20drink%20the%20water" TargetMode="External"/><Relationship Id="rId3" Type="http://schemas.openxmlformats.org/officeDocument/2006/relationships/hyperlink" Target="https://doi.org/10.1038/s41598-022-22270-5" TargetMode="External"/><Relationship Id="rId7" Type="http://schemas.openxmlformats.org/officeDocument/2006/relationships/hyperlink" Target="https://sparkoncept.com/how-does-plastic-kill-plants/" TargetMode="External"/><Relationship Id="rId2" Type="http://schemas.openxmlformats.org/officeDocument/2006/relationships/hyperlink" Target="https://www.keepbritaintidy.org/get-involved/support-our-campaigns/plastic-challenge/impact-wildlife#:~:text=Plastic%20is%20toxic%20and%20can,leading%20to%20depletions%20in%20popul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ionalgeographic.com/environment/article/kerala-india-hindu-temples-go-plastic-free" TargetMode="External"/><Relationship Id="rId5" Type="http://schemas.openxmlformats.org/officeDocument/2006/relationships/hyperlink" Target="https://environment.co/plastic-pollution-affects-animals/" TargetMode="External"/><Relationship Id="rId4" Type="http://schemas.openxmlformats.org/officeDocument/2006/relationships/hyperlink" Target="https://earth.org/plastic-pollution-animals/" TargetMode="External"/><Relationship Id="rId9" Type="http://schemas.openxmlformats.org/officeDocument/2006/relationships/hyperlink" Target="https://www.unep.org/plastic-pollutio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375168"/>
            <a:ext cx="6096001" cy="98811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Moodul 4: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Plastide kasutamise mõju taimestikule ja loomastikule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BA794-3805-A93C-EA21-4CB2F3328ED8}"/>
              </a:ext>
            </a:extLst>
          </p:cNvPr>
          <p:cNvSpPr txBox="1"/>
          <p:nvPr/>
        </p:nvSpPr>
        <p:spPr>
          <a:xfrm>
            <a:off x="6868258" y="3364366"/>
            <a:ext cx="4891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1D9B52"/>
                </a:solidFill>
              </a:rPr>
              <a:t>Tõsta oma häält plasti vastu</a:t>
            </a:r>
            <a:endParaRPr lang="de-DE" sz="27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B9E4A3-6DF1-BF97-B9FD-D960EF291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12" y="5499587"/>
            <a:ext cx="1503236" cy="11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F21338D8-C892-A28D-3921-B31D1A6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89" y="652462"/>
            <a:ext cx="5167311" cy="1135220"/>
          </a:xfrm>
        </p:spPr>
        <p:txBody>
          <a:bodyPr anchor="b"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Praktiline sessioon: </a:t>
            </a:r>
            <a:b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Tegevus A4.1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9FEFD-5E3B-612E-1637-C531BCC4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89" y="1999488"/>
            <a:ext cx="5167311" cy="4962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Tegevuse pealkiri: </a:t>
            </a:r>
            <a:r>
              <a:rPr lang="it-IT" sz="29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Planeedi päästmine</a:t>
            </a:r>
          </a:p>
          <a:p>
            <a:pPr marL="0" indent="0">
              <a:buNone/>
            </a:pPr>
            <a:endParaRPr lang="it-IT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Kestus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60 minutit.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Eesmärgid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innustada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inimesi tegema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midagi meie planeedi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heaks,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tõsta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teadlikkust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plastijäätmete mõjust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ohtudest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taimestikule ja loomastikule.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Materjalid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prügikott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kindad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kannatlikkus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Juhised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Kandke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riidest kindaid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Korjake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prügi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pudelid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konteinerid,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purgid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kotid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jne. - pargis,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jõe/järve/mere ääres/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 naabruskonnas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Jagage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pilti sotsiaalvõrgustikes ja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lisage meie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hashtag #RescueProject.</a:t>
            </a:r>
          </a:p>
          <a:p>
            <a:pPr marL="0" indent="0">
              <a:buNone/>
            </a:pPr>
            <a:endParaRPr lang="it-IT" sz="1100" dirty="0"/>
          </a:p>
        </p:txBody>
      </p:sp>
      <p:pic>
        <p:nvPicPr>
          <p:cNvPr id="6" name="Immagine 5" descr="Immagine che contiene erba, aria aperta, vestiti, persona&#10;&#10;Descrizione generata automaticamente">
            <a:extLst>
              <a:ext uri="{FF2B5EF4-FFF2-40B4-BE49-F238E27FC236}">
                <a16:creationId xmlns:a16="http://schemas.microsoft.com/office/drawing/2014/main" id="{107518E7-062C-DA81-9174-DB535C59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18268" r="35834"/>
          <a:stretch/>
        </p:blipFill>
        <p:spPr>
          <a:xfrm>
            <a:off x="5721536" y="601631"/>
            <a:ext cx="6470464" cy="5603907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057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9FEFD-5E3B-612E-1637-C531BCC4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89" y="1946467"/>
            <a:ext cx="9486026" cy="439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Tegevuse pealkiri: </a:t>
            </a:r>
            <a:r>
              <a:rPr lang="it-IT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Plastivaba </a:t>
            </a:r>
            <a:r>
              <a:rPr lang="it-IT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kampaania</a:t>
            </a:r>
            <a:endParaRPr lang="it-IT" sz="20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it-IT" sz="17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Kestus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 minutit.</a:t>
            </a:r>
          </a:p>
          <a:p>
            <a:pPr marL="0" indent="0">
              <a:buNone/>
            </a:pP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Eesmärk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tõsta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teadlikkust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 mõjudest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ohtudest loomadele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Materjalid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loe kaks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artiklit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selle kohta, kuidas plastivaba kampaania.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Juhised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Lugege artikleid "</a:t>
            </a: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</a:t>
            </a:r>
            <a:r>
              <a:rPr lang="it-IT" sz="17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Pollution </a:t>
            </a: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</a:t>
            </a:r>
            <a:r>
              <a:rPr lang="it-IT" sz="17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Campaign"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"</a:t>
            </a:r>
            <a:r>
              <a:rPr lang="en-US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 Plastic-Free Campaign became Nilgiris' success Story" -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kampaania kohta, mis algatati plastikeelu propageerimiseks Lõuna-Indias pärast seda, kui lehmad on neelanud plasti alla, kui nad on prügimägedesse sattunud.</a:t>
            </a:r>
            <a:endParaRPr lang="it-IT" sz="17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Reflekteeri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Kas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olete nõus plastmasside keelustamisega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olete nõus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karistusega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plastikeelu rikkumise eest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liituksite </a:t>
            </a: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Rohelise brigaadiga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Arutage oma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sõpradega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milliseid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ohte kujutavad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endast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plastijääkide allaneelamine loomadele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7" name="Immagine 6" descr="Immagine che contiene testo, aria aperta, albero, pianta&#10;&#10;Descrizione generata automaticamente">
            <a:extLst>
              <a:ext uri="{FF2B5EF4-FFF2-40B4-BE49-F238E27FC236}">
                <a16:creationId xmlns:a16="http://schemas.microsoft.com/office/drawing/2014/main" id="{BB5E5C8E-B0F4-77E9-F207-0067BE46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r="-10624"/>
          <a:stretch/>
        </p:blipFill>
        <p:spPr>
          <a:xfrm>
            <a:off x="8631937" y="1123708"/>
            <a:ext cx="3846128" cy="2884595"/>
          </a:xfrm>
          <a:prstGeom prst="rect">
            <a:avLst/>
          </a:prstGeom>
        </p:spPr>
      </p:pic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685B59E1-FD4F-C69E-88C9-BF9190E3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89" y="652462"/>
            <a:ext cx="5167311" cy="1135220"/>
          </a:xfrm>
        </p:spPr>
        <p:txBody>
          <a:bodyPr anchor="b"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Praktiline sessioon: </a:t>
            </a:r>
            <a:b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Tegevus A4.2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9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07449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Segnaposto contenuto 5">
            <a:extLst>
              <a:ext uri="{FF2B5EF4-FFF2-40B4-BE49-F238E27FC236}">
                <a16:creationId xmlns:a16="http://schemas.microsoft.com/office/drawing/2014/main" id="{AEBB6D42-FDB4-2625-886A-05643EDB6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802988"/>
              </p:ext>
            </p:extLst>
          </p:nvPr>
        </p:nvGraphicFramePr>
        <p:xfrm>
          <a:off x="547687" y="1901952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Τίτλος 1">
            <a:extLst>
              <a:ext uri="{FF2B5EF4-FFF2-40B4-BE49-F238E27FC236}">
                <a16:creationId xmlns:a16="http://schemas.microsoft.com/office/drawing/2014/main" id="{FF5A0D4D-5C4A-51F8-CECD-1C6E4D41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89" y="393769"/>
            <a:ext cx="6175819" cy="1135220"/>
          </a:xfrm>
        </p:spPr>
        <p:txBody>
          <a:bodyPr anchor="b"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Täiendavad õppevahendid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1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362E8A-C893-C185-8BAC-92863CD5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 Botany One (2019). </a:t>
            </a:r>
            <a:r>
              <a:rPr lang="en-GB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Microplastics could pose a threat to plants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6, 2023, from 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https://botany.one/2019/03/microplastics-could-pose-a-threat-to-plants/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(2020). </a:t>
            </a:r>
            <a:r>
              <a:rPr lang="en-GB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Plastic Affect Animals, and How Can We Help?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April 6, 2023, from 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https://environment.co/plastic-pollution-affects-animals/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Direct. </a:t>
            </a:r>
            <a:r>
              <a:rPr lang="en-GB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Plastic Pollution Impact on Wildlife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6, 2023, from 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https://www.factorydirectpromos.com/blog/what-is-the-plastic-pollution-impact-on-wildlife/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Forschungsverbund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Berlin. </a:t>
            </a:r>
            <a:r>
              <a:rPr lang="en-GB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underestimated threat: Land-based pollution with microplastics.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ScienceDaily. Retrieved April 6, 2023, from  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www.sciencedaily.com/releases/2018/02/180205125728.htm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Ghosh D., Sarkar A., Gosh </a:t>
            </a:r>
            <a:r>
              <a:rPr lang="en-GB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Basu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A., Roy S. </a:t>
            </a:r>
            <a:r>
              <a:rPr lang="en-GB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plastic pollution on freshwater flora: A meta-analysis approach to elucidate the factors influencing plant growth and biochemical markers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Water Research, Volume 225, 119114 (2022), ISSN 0043-1354, 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https://doi.org/10.1016/j.watres.2022.119114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Greenpeace East Asia (2020). </a:t>
            </a:r>
            <a:r>
              <a:rPr lang="en-GB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Everyday Foods that Contain Microplastics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6, 2023, from </a:t>
            </a:r>
            <a:r>
              <a:rPr lang="en-GB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https://www.greenpeace.org/eastasia/blog/6016/3-everyday-foods-that-contain-microplastics/#:~:text=Apples%20had%20one%20of%20the,100%2C000%20plastic%20particles%20per%20gram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BFF59C12-F33F-29F3-5A04-F4B7E87B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3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Viited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2A7DB-42B1-4683-E52D-2BEC4FB9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68"/>
            <a:ext cx="10515600" cy="4351338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Britain Tidy. 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Plastic’s Impact on </a:t>
            </a:r>
            <a:r>
              <a:rPr kumimoji="0" lang="en-GB" sz="1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Wildife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https://www.keepbritaintidy.org/get-involved/support-our-campaigns/plastic-challenge/impact-wildlife#:~:text=Plastic%20is%20toxic%20and%20can,leading%20to%20depletions%20in%20populations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Krehl, A., Schöllkopf, U.,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Májeková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et al. 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of plastic fragments on plant performance are mediated by soil properties and drought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Sci Rep 12, 17771 (2022).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https://doi.org/10.1038/s41598-022-22270-5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 O. (2022). </a:t>
            </a:r>
            <a:r>
              <a:rPr kumimoji="0" lang="en-GB" sz="1500" b="0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Detrimental Impacts of Plastic Pollution on Animals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https://earth.org/plastic-pollution-animals/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Marsh J. (2020). 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Plastic Affect Animals, and How Can We Help?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https://environment.co/plastic-pollution-affects-animals/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Geographic (2018). To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elephant, Indian temples are going plastic-free. 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https://www.nationalgeographic.com/environment/article/kerala-india-hindu-temples-go-plastic-free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Sparkoncept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Plastic kill Plants?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https://sparkoncept.com/how-does-plastic-kill-plants/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Nations Environmental Program (2021). 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planet: how tiny plastic particles are polluting our soil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https://www.unep.org/news-and-stories/story/plastic-planet-how-tiny-plastic-particles-are-polluting-our-soil#:~:text=Toxic%20effects&amp;text=Chlorinated%20plastic%20can%20release%20harmful,species%20that%20drink%20the%20water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Nations Environmental Program. </a:t>
            </a: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Pollution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6, 2023, from 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https://www.unep.org/plastic-pollution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6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81A794A3-04EE-70FC-3978-DD1CF37D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3312621"/>
            <a:ext cx="501430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co-financed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Commission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Erasmus+ Programme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Union. Views and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opinions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however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those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(s)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do not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necessarily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reflect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those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Union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Education and Culture Executive Agency (EACEA).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Neither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Union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EACEA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>
                <a:effectLst/>
                <a:latin typeface="Arial" panose="020B0604020202020204" pitchFamily="34" charset="0"/>
              </a:rPr>
              <a:t>Project </a:t>
            </a:r>
            <a:r>
              <a:rPr lang="de-DE" sz="900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sz="900" dirty="0">
                <a:effectLst/>
                <a:latin typeface="Arial" panose="020B0604020202020204" pitchFamily="34" charset="0"/>
              </a:rPr>
              <a:t>: 2022-1-AT01-KA220-YOU-000086418</a:t>
            </a: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DFC94BB9-EBD4-791C-2CAB-D3A54B491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50761" b="9934"/>
          <a:stretch/>
        </p:blipFill>
        <p:spPr>
          <a:xfrm>
            <a:off x="-26822" y="-1"/>
            <a:ext cx="6088076" cy="5985519"/>
          </a:xfrm>
          <a:prstGeom prst="rect">
            <a:avLst/>
          </a:prstGeom>
        </p:spPr>
      </p:pic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C9A51"/>
              </a:clrFrom>
              <a:clrTo>
                <a:srgbClr val="1C9A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9" t="4667" r="5160" b="48456"/>
          <a:stretch/>
        </p:blipFill>
        <p:spPr>
          <a:xfrm>
            <a:off x="6437036" y="396264"/>
            <a:ext cx="1964174" cy="1277776"/>
          </a:xfrm>
          <a:prstGeom prst="rect">
            <a:avLst/>
          </a:prstGeom>
          <a:solidFill>
            <a:srgbClr val="1D9B52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CCBD21-C504-608E-9B73-89FEEF6EC874}"/>
              </a:ext>
            </a:extLst>
          </p:cNvPr>
          <p:cNvSpPr/>
          <p:nvPr/>
        </p:nvSpPr>
        <p:spPr>
          <a:xfrm>
            <a:off x="-46678" y="5985519"/>
            <a:ext cx="12243571" cy="194869"/>
          </a:xfrm>
          <a:prstGeom prst="rect">
            <a:avLst/>
          </a:prstGeom>
          <a:solidFill>
            <a:srgbClr val="1D9B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189" y="1822926"/>
            <a:ext cx="5094348" cy="451834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rgbClr val="1D9B52"/>
                </a:solidFill>
              </a:rPr>
              <a:t>www.rescue.erasmus.site</a:t>
            </a:r>
            <a:endParaRPr lang="de-DE" sz="2800" b="1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262CD-B11E-260D-A765-A1F565840303}"/>
              </a:ext>
            </a:extLst>
          </p:cNvPr>
          <p:cNvSpPr txBox="1"/>
          <p:nvPr/>
        </p:nvSpPr>
        <p:spPr>
          <a:xfrm>
            <a:off x="6487189" y="2274760"/>
            <a:ext cx="548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Instagram: </a:t>
            </a: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</a:rPr>
              <a:t>rescue.Erasmus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Facebook: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Rescue - Raise your voice against plastic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YouTube: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@rescue-raiseyourvoice</a:t>
            </a:r>
          </a:p>
          <a:p>
            <a:pPr algn="ctr"/>
            <a:endParaRPr lang="en-GB" dirty="0">
              <a:solidFill>
                <a:srgbClr val="1D9B52"/>
              </a:solidFill>
            </a:endParaRPr>
          </a:p>
          <a:p>
            <a:pPr algn="ctr"/>
            <a:endParaRPr lang="en-GB" dirty="0">
              <a:solidFill>
                <a:srgbClr val="1D9B52"/>
              </a:solidFill>
            </a:endParaRPr>
          </a:p>
          <a:p>
            <a:pPr algn="ctr"/>
            <a:r>
              <a:rPr lang="en-GB" dirty="0">
                <a:solidFill>
                  <a:srgbClr val="1D9B52"/>
                </a:solidFill>
              </a:rPr>
              <a:t> </a:t>
            </a:r>
            <a:endParaRPr lang="de-DE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7A1E-D9C0-D6D9-BD3B-C815FBFC0A6D}"/>
              </a:ext>
            </a:extLst>
          </p:cNvPr>
          <p:cNvSpPr/>
          <p:nvPr/>
        </p:nvSpPr>
        <p:spPr>
          <a:xfrm>
            <a:off x="-56756" y="6173777"/>
            <a:ext cx="12248756" cy="73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 descr="A blue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BB800B3-4FC3-5DDE-B504-05652193B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1" y="6256940"/>
            <a:ext cx="2381250" cy="571500"/>
          </a:xfrm>
          <a:prstGeom prst="rect">
            <a:avLst/>
          </a:prstGeom>
        </p:spPr>
      </p:pic>
      <p:pic>
        <p:nvPicPr>
          <p:cNvPr id="11" name="Picture 10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E0EECFCE-37CF-AD30-50A2-C1BB8E130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4" y="6306147"/>
            <a:ext cx="1317317" cy="448983"/>
          </a:xfrm>
          <a:prstGeom prst="rect">
            <a:avLst/>
          </a:prstGeom>
        </p:spPr>
      </p:pic>
      <p:pic>
        <p:nvPicPr>
          <p:cNvPr id="13" name="Picture 12" descr="A picture containing colorfulness, circle, graphics&#10;&#10;Description automatically generated">
            <a:extLst>
              <a:ext uri="{FF2B5EF4-FFF2-40B4-BE49-F238E27FC236}">
                <a16:creationId xmlns:a16="http://schemas.microsoft.com/office/drawing/2014/main" id="{E6466C74-9FFC-D608-2C80-CCFDD9FCD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1" y="6257656"/>
            <a:ext cx="786174" cy="585060"/>
          </a:xfrm>
          <a:prstGeom prst="rect">
            <a:avLst/>
          </a:prstGeom>
        </p:spPr>
      </p:pic>
      <p:pic>
        <p:nvPicPr>
          <p:cNvPr id="15" name="Picture 14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CE5AD07-83D0-B5CC-0E85-AE1AFB3AB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35" y="6238057"/>
            <a:ext cx="2051810" cy="654663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7743965-2E03-B64E-4538-A546AF7CF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34" y="6277320"/>
            <a:ext cx="2828603" cy="613192"/>
          </a:xfrm>
          <a:prstGeom prst="rect">
            <a:avLst/>
          </a:prstGeom>
        </p:spPr>
      </p:pic>
      <p:pic>
        <p:nvPicPr>
          <p:cNvPr id="19" name="Picture 18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1444DF8-BC40-7C21-465C-A6E6C9FA6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3576463"/>
            <a:ext cx="2480714" cy="520442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A74F6447-197F-6CB0-4646-E88BCCAA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5562857"/>
            <a:ext cx="50143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Ariel"/>
              </a:rPr>
              <a:t>This work is licensed under a </a:t>
            </a:r>
            <a:r>
              <a:rPr lang="en-US" sz="900" dirty="0">
                <a:latin typeface="Ariel"/>
                <a:hlinkClick r:id="rId9"/>
              </a:rPr>
              <a:t>Creative Commons Attribution 4.0 International License</a:t>
            </a:r>
            <a:r>
              <a:rPr lang="en-US" sz="900" dirty="0">
                <a:latin typeface="Ariel"/>
              </a:rPr>
              <a:t>.</a:t>
            </a:r>
            <a:endParaRPr lang="de-DE" altLang="de-DE" sz="900" dirty="0">
              <a:latin typeface="Ariel"/>
            </a:endParaRPr>
          </a:p>
        </p:txBody>
      </p:sp>
      <p:pic>
        <p:nvPicPr>
          <p:cNvPr id="23" name="Picture 22" descr="A grey and black sign with a person in a circle&#10;&#10;Description automatically generated with low confidence">
            <a:extLst>
              <a:ext uri="{FF2B5EF4-FFF2-40B4-BE49-F238E27FC236}">
                <a16:creationId xmlns:a16="http://schemas.microsoft.com/office/drawing/2014/main" id="{D97C0CCD-5AF4-B025-2788-078306C78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5088600"/>
            <a:ext cx="1227411" cy="4294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368C6C-C887-0976-4A45-956DACD118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4814" r="20624" b="6062"/>
          <a:stretch/>
        </p:blipFill>
        <p:spPr>
          <a:xfrm>
            <a:off x="5918517" y="6209860"/>
            <a:ext cx="908766" cy="6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qua, Verde acqua, spazzolino da denti, blu&#10;&#10;Descrizione generata automaticamente">
            <a:extLst>
              <a:ext uri="{FF2B5EF4-FFF2-40B4-BE49-F238E27FC236}">
                <a16:creationId xmlns:a16="http://schemas.microsoft.com/office/drawing/2014/main" id="{A1FFC1E0-5AA3-BCED-7A26-21294AF2A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7" y="731520"/>
            <a:ext cx="3438144" cy="418338"/>
          </a:xfrm>
        </p:spPr>
        <p:txBody>
          <a:bodyPr anchor="b">
            <a:no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Sissejuhatus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16" y="2265786"/>
            <a:ext cx="4408943" cy="329561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en-US" sz="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Õppe-eesmärgid:</a:t>
            </a:r>
            <a:endParaRPr lang="el-GR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Tutvu plastreostuse ja plastijäätmete kohta.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Tutvuge plastreostuse kahjulike tagajärgedega.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Õppige, kuidas plastreostus mõjutab negatiivselt taimestikku ja loomastikku.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Stimuleerida keskkonnateadlikkust.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Inimtegevuse mõju ja tagajärgede kriitiline analüüs.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l-GR" sz="43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4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sz="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9C2CD-5AEC-089B-2B98-F04724905FB7}"/>
              </a:ext>
            </a:extLst>
          </p:cNvPr>
          <p:cNvSpPr txBox="1"/>
          <p:nvPr/>
        </p:nvSpPr>
        <p:spPr>
          <a:xfrm>
            <a:off x="1058796" y="1296602"/>
            <a:ext cx="8215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Taimestik ja loomastik on kõige enam kahjustatud ja mõjutatud plastikust. </a:t>
            </a:r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02B31C6B-C3EE-C463-6B4A-418B5338470D}"/>
              </a:ext>
            </a:extLst>
          </p:cNvPr>
          <p:cNvSpPr txBox="1">
            <a:spLocks/>
          </p:cNvSpPr>
          <p:nvPr/>
        </p:nvSpPr>
        <p:spPr>
          <a:xfrm>
            <a:off x="6096000" y="2265786"/>
            <a:ext cx="4408943" cy="35886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Õpiväljundid:</a:t>
            </a: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Kirjeldage, mis on reostus.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Kirjeldage plastijäätmete mõju ja tagajärgi.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Tehke kindlaks plastikreostuse ohud taimestikule ja loomastikule.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Mõtiskleda oma käitumise üle seoses plastiku kasutamise ja jäätmetega.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Mõtiskleda selle üle, kuidas vähendada oma plastikasutust.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Mõtle, kuidas tegutseda.</a:t>
            </a:r>
          </a:p>
          <a:p>
            <a:pPr marL="0" indent="0">
              <a:spcAft>
                <a:spcPts val="600"/>
              </a:spcAft>
              <a:buNone/>
            </a:pPr>
            <a:endParaRPr lang="el-GR" sz="4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400" dirty="0"/>
          </a:p>
        </p:txBody>
      </p:sp>
    </p:spTree>
    <p:extLst>
      <p:ext uri="{BB962C8B-B14F-4D97-AF65-F5344CB8AC3E}">
        <p14:creationId xmlns:p14="http://schemas.microsoft.com/office/powerpoint/2010/main" val="255855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54" y="431632"/>
            <a:ext cx="4086225" cy="1330839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Teoreetiline sessioon: Põhiteema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746766-C4D0-31AA-C36C-6D2EABD9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4" y="251778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Viimase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aasta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jooksul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meie 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sõltuvus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plastikust äärmiselt kasvanud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saavutanud jätkusuutmatu taseme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Plastikreostuse kogus on viimastel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aastakümnetel jõudnud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üle 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 </a:t>
            </a: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miljoni 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tonni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9" name="Immagine 8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69231AFA-704B-0631-E754-8EE9AF378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69" y="1666003"/>
            <a:ext cx="5652155" cy="37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magine che contiene nuvola, bottiglia, aria aperta, cielo&#10;&#10;Descrizione generata automaticamente">
            <a:extLst>
              <a:ext uri="{FF2B5EF4-FFF2-40B4-BE49-F238E27FC236}">
                <a16:creationId xmlns:a16="http://schemas.microsoft.com/office/drawing/2014/main" id="{2E621F58-3C2C-E39C-2674-543403AD4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23" r="-1" b="-1"/>
          <a:stretch/>
        </p:blipFill>
        <p:spPr>
          <a:xfrm>
            <a:off x="-305" y="0"/>
            <a:ext cx="12192000" cy="466692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Τίτλος 1">
            <a:extLst>
              <a:ext uri="{FF2B5EF4-FFF2-40B4-BE49-F238E27FC236}">
                <a16:creationId xmlns:a16="http://schemas.microsoft.com/office/drawing/2014/main" id="{3B33589C-EE19-B615-D5A5-CB6D850D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Teoreetiline sessioon: </a:t>
            </a:r>
            <a:b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Põhiteema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F698C9-01F3-3B00-D158-4DF8B024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4481809"/>
            <a:ext cx="6390785" cy="15099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Plastikreostus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kõik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jäätmed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 ei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jõua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prügikasti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korralikku prügilasse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vaid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satuvad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pigem keskkonda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Plastikreostus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inimtegevuse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tulemus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Plastijäätmed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pudelid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konteinerid,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kotid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karbid,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pakendid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kantakse jõgedesse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ookeanidesse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metsadesse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parkidesse. </a:t>
            </a:r>
          </a:p>
          <a:p>
            <a:pPr marL="0" indent="0">
              <a:buNone/>
            </a:pP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Igal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aastal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satub meie looduslikku ökosüsteemi 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miljonit </a:t>
            </a:r>
            <a:r>
              <a:rPr lang="it-IT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tonni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hinnanguliselt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43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F698C9-01F3-3B00-D158-4DF8B024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5" y="2890976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lagune nagu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teised materjalid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ei lagune bioloogiliselt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vaid laguneb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paljudeks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mm pikkusteks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pisikesteks tükkideks, mida nimetatakse </a:t>
            </a: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mikroplastiks,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seejärel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lagunevad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</a:t>
            </a:r>
            <a:r>
              <a:rPr lang="it-IT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nanoosakesteks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mille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suurus on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 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0,1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mikromeetri. </a:t>
            </a:r>
          </a:p>
          <a:p>
            <a:pPr marL="0" indent="0">
              <a:buNone/>
            </a:pP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Pikk ja </a:t>
            </a:r>
            <a:r>
              <a:rPr lang="it-IT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aeganõudev protsess</a:t>
            </a:r>
            <a:r>
              <a:rPr lang="it-IT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persona, unghia/chiodo, dito, mano&#10;&#10;Descrizione generata automaticamente">
            <a:extLst>
              <a:ext uri="{FF2B5EF4-FFF2-40B4-BE49-F238E27FC236}">
                <a16:creationId xmlns:a16="http://schemas.microsoft.com/office/drawing/2014/main" id="{6B2C7A90-82CB-5117-1CDB-8D9592108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3" r="4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7004D120-EB3C-ECA8-45F9-5EF90CFD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55" y="447889"/>
            <a:ext cx="4013073" cy="1330839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Teoreetiline sessioon: Põhiteema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2A577469-0EC3-8D60-F9BE-B2D14DA6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816096" cy="452628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Üksus 1: </a:t>
            </a:r>
            <a:b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Plastikreostuse mõju loomastikule</a:t>
            </a:r>
            <a:endParaRPr lang="el-GR" sz="3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Segnaposto contenuto 5">
            <a:extLst>
              <a:ext uri="{FF2B5EF4-FFF2-40B4-BE49-F238E27FC236}">
                <a16:creationId xmlns:a16="http://schemas.microsoft.com/office/drawing/2014/main" id="{F783AF65-2D1D-31C5-71C5-6DBB37780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1039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65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2" name="Segnaposto contenuto 5">
            <a:extLst>
              <a:ext uri="{FF2B5EF4-FFF2-40B4-BE49-F238E27FC236}">
                <a16:creationId xmlns:a16="http://schemas.microsoft.com/office/drawing/2014/main" id="{A57C70F8-1426-D3CE-9027-D7B35C109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17669"/>
              </p:ext>
            </p:extLst>
          </p:nvPr>
        </p:nvGraphicFramePr>
        <p:xfrm>
          <a:off x="771735" y="1992823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690B6744-CE3A-498D-542D-AA087EA15B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703" r="15297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F9A69C8A-95D6-5EFB-C1B8-F8B1A2B4C7EF}"/>
              </a:ext>
            </a:extLst>
          </p:cNvPr>
          <p:cNvSpPr txBox="1">
            <a:spLocks/>
          </p:cNvSpPr>
          <p:nvPr/>
        </p:nvSpPr>
        <p:spPr>
          <a:xfrm>
            <a:off x="771735" y="381212"/>
            <a:ext cx="5324265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Üksus 1: Plastikreostuse mõju loomastikule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4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2A577469-0EC3-8D60-F9BE-B2D14DA6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peatükk: Plastreostuse mõju taimestikule</a:t>
            </a:r>
            <a:endParaRPr lang="el-GR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Cross section of young plant and roots">
            <a:extLst>
              <a:ext uri="{FF2B5EF4-FFF2-40B4-BE49-F238E27FC236}">
                <a16:creationId xmlns:a16="http://schemas.microsoft.com/office/drawing/2014/main" id="{9CB3859C-9D54-6CA4-A513-B9F8FCEF5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6" r="8938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F698C9-01F3-3B00-D158-4DF8B024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01958"/>
            <a:ext cx="6937247" cy="390073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Plastid ja mikroplastid jõuavad kanalisatsioonisüsteemide ja reovee kõrvaldamise tõttu 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pinnasesse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veeallikatesse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ning see viib: 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Pinna all elavate liikide (lestad, vastsed jne) vähenemine.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Vähem viljakas pinnas.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kahjulike kemikaalide sattumine pinnasesse, mis häirivad elusolendite hormoonsüsteemi ja muudavad mulla koostist &gt; vee aurustumise suurenemine, põua oht.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Fotosünteesi võimsuse katkestamine.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Toidu saastumine mikroplastiga &gt; õunad: 195 500 plastiosakest grammi kohta, pirnid: 189 500, brokoli ja porgandid: 100 000.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Kahjulik doominoefekt kõigile taimedele = ei ole kasvu ja väiksem tootlikkus.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Mõju inimeste tervisele.</a:t>
            </a:r>
          </a:p>
          <a:p>
            <a:pPr marL="0" indent="0">
              <a:buNone/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6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DE2D7FA7-F902-67E3-81CB-4507ADEEBD65}"/>
              </a:ext>
            </a:extLst>
          </p:cNvPr>
          <p:cNvSpPr txBox="1">
            <a:spLocks/>
          </p:cNvSpPr>
          <p:nvPr/>
        </p:nvSpPr>
        <p:spPr>
          <a:xfrm>
            <a:off x="754912" y="3651159"/>
            <a:ext cx="4401880" cy="2525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peatükk</a:t>
            </a:r>
            <a:r>
              <a:rPr lang="en-US" sz="3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Mida me saame teha, et päästa taimestikku ja loomastikku plastikreostuse eest? </a:t>
            </a:r>
          </a:p>
        </p:txBody>
      </p:sp>
      <p:pic>
        <p:nvPicPr>
          <p:cNvPr id="13" name="Immagine 12" descr="Immagine che contiene testo, plastica, bottiglia d'acqua, bottiglia&#10;&#10;Descrizione generata automaticamente">
            <a:extLst>
              <a:ext uri="{FF2B5EF4-FFF2-40B4-BE49-F238E27FC236}">
                <a16:creationId xmlns:a16="http://schemas.microsoft.com/office/drawing/2014/main" id="{4087A5B5-10D9-9E1C-0553-B499E2C5F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36" r="305"/>
          <a:stretch/>
        </p:blipFill>
        <p:spPr>
          <a:xfrm>
            <a:off x="-133816" y="-1"/>
            <a:ext cx="5408341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22" name="Immagine 21" descr="Immagine che contiene Elementi grafici, disegno, grafica, Arte bambini&#10;&#10;Descrizione generata automaticamente">
            <a:extLst>
              <a:ext uri="{FF2B5EF4-FFF2-40B4-BE49-F238E27FC236}">
                <a16:creationId xmlns:a16="http://schemas.microsoft.com/office/drawing/2014/main" id="{5818ADE5-E066-29FE-ED15-6FF757290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16062" r="6975" b="17432"/>
          <a:stretch/>
        </p:blipFill>
        <p:spPr>
          <a:xfrm>
            <a:off x="5274525" y="-3"/>
            <a:ext cx="3177571" cy="2983820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16" name="Immagine 15" descr="Immagine che contiene testo, persona, tenere, plastica&#10;&#10;Descrizione generata automaticamente">
            <a:extLst>
              <a:ext uri="{FF2B5EF4-FFF2-40B4-BE49-F238E27FC236}">
                <a16:creationId xmlns:a16="http://schemas.microsoft.com/office/drawing/2014/main" id="{47EEAF3F-8527-6871-3A9C-0D09FEEA3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6103" b="2"/>
          <a:stretch/>
        </p:blipFill>
        <p:spPr>
          <a:xfrm>
            <a:off x="8413069" y="-3"/>
            <a:ext cx="3777407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1AB70735-FE4D-E470-3A2A-C71E82CB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692" y="3874183"/>
            <a:ext cx="5734396" cy="2525803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/>
            <a:endParaRPr lang="en-US" sz="2000" dirty="0"/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Vältige ühekordselt kasutatavat plasti (söögiriistad, tassid, taldrikud, pudelid, kõrred) &gt; valige korduvkasutatavad anumad.</a:t>
            </a:r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Võtke oma konteinerid/kotid kaasa, kui lähete sisseoste tegema.</a:t>
            </a:r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Taaskasutage ja taaskasutage.</a:t>
            </a:r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Korjake prügi kokku.</a:t>
            </a:r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Sorteerige jäätmed eraldi prügikastidesse vastavalt kategooriatele.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2350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1542</Words>
  <Application>Microsoft Macintosh PowerPoint</Application>
  <PresentationFormat>Panorámica</PresentationFormat>
  <Paragraphs>132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Ariel</vt:lpstr>
      <vt:lpstr>Calibri</vt:lpstr>
      <vt:lpstr>Calibri Light</vt:lpstr>
      <vt:lpstr>Open Sans</vt:lpstr>
      <vt:lpstr>Wingdings</vt:lpstr>
      <vt:lpstr>Θέμα του Office</vt:lpstr>
      <vt:lpstr>Moodul 4:  Plastide kasutamise mõju taimestikule ja loomastikule</vt:lpstr>
      <vt:lpstr>Sissejuhatus</vt:lpstr>
      <vt:lpstr>Teoreetiline sessioon: Põhiteema</vt:lpstr>
      <vt:lpstr>Teoreetiline sessioon:  Põhiteema</vt:lpstr>
      <vt:lpstr>Teoreetiline sessioon: Põhiteema</vt:lpstr>
      <vt:lpstr>Üksus 1:  Plastikreostuse mõju loomastikule</vt:lpstr>
      <vt:lpstr>Presentación de PowerPoint</vt:lpstr>
      <vt:lpstr>2. peatükk: Plastreostuse mõju taimestikule</vt:lpstr>
      <vt:lpstr>Presentación de PowerPoint</vt:lpstr>
      <vt:lpstr>Praktiline sessioon:  Tegevus A4.1</vt:lpstr>
      <vt:lpstr>Praktiline sessioon:  Tegevus A4.2</vt:lpstr>
      <vt:lpstr>Täiendavad õppevahendid</vt:lpstr>
      <vt:lpstr>Viited</vt:lpstr>
      <vt:lpstr>Presentación de PowerPoint</vt:lpstr>
      <vt:lpstr>www.rescue.erasmus.site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Alexandra Karanasiou</dc:creator>
  <cp:keywords>, docId:5929B4D1ACA03E6D89002FD79F79FFFF</cp:keywords>
  <cp:lastModifiedBy>Isabel López González</cp:lastModifiedBy>
  <cp:revision>47</cp:revision>
  <dcterms:created xsi:type="dcterms:W3CDTF">2023-02-20T12:16:37Z</dcterms:created>
  <dcterms:modified xsi:type="dcterms:W3CDTF">2023-08-26T09:23:03Z</dcterms:modified>
</cp:coreProperties>
</file>